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8C65"/>
    <a:srgbClr val="F7BC92"/>
    <a:srgbClr val="FAB001"/>
    <a:srgbClr val="E64D13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402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9DB386-CCD7-4CC5-950F-EC5AEEB1ED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C2540F-AB54-4593-9336-90760CC385F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F5F79F6-E41E-4AE8-8B24-9964D36F1E55}" type="datetimeFigureOut">
              <a:rPr lang="en-GB"/>
              <a:pPr>
                <a:defRPr/>
              </a:pPr>
              <a:t>18/10/2024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74BFB-0C17-4CE6-A67A-15B934191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B5355B-F2AB-4843-A99D-2AADD8AE1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5E3AE02-B397-4C8C-8AD5-00F17B602D1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1E0D79-83CB-4D12-AAC7-0DCFE754EE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C7946-3964-4A97-B612-B42A3DFFC99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FBC978-E681-4571-B31B-23138473CE17}" type="datetimeFigureOut">
              <a:rPr lang="en-GB"/>
              <a:pPr>
                <a:defRPr/>
              </a:pPr>
              <a:t>18/10/2024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163A115-6D53-4435-8B85-DF5AC0CDA6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5BFB932-F586-4963-B786-B547E5FB36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E8FFAE-3B4F-404E-A6DD-B1BE33F2455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EC6FBA-B7C2-4883-AEAD-944E554A3A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F904CD0-7A3D-43E8-83A4-22DA5887F5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174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F4E4EED-9FEA-47DD-BBE2-3832348E17B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84AD5BD0-A9FA-47E9-ABA9-131758F075B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54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774D6E6E-B37C-47DD-B019-5B7B24CB8C0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8608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B5FC74E-2368-455B-92FD-C6A92DC7C3D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58D36D14-CBBF-42C6-9545-59AB3DA675C2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D3F75EB-C248-4704-9F34-F15C8F2CC0F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823F60C-F925-4098-AEA2-86C7E6FCB95E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2BE65DA-FA7A-4E67-BC78-3DB4D8321AE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41876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0459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37DD467-BC4B-44F9-B857-E3EEA4E3D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BCDDF23-83DA-45CD-9D51-2C0715275E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7.xml"/><Relationship Id="rId7" Type="http://schemas.openxmlformats.org/officeDocument/2006/relationships/slide" Target="slide4.xml"/><Relationship Id="rId12" Type="http://schemas.openxmlformats.org/officeDocument/2006/relationships/image" Target="../media/image1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6.xml"/><Relationship Id="rId5" Type="http://schemas.openxmlformats.org/officeDocument/2006/relationships/slide" Target="slide8.xml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B4241C09-BB96-4964-88B4-B59D1EA0BB69}"/>
              </a:ext>
            </a:extLst>
          </p:cNvPr>
          <p:cNvSpPr/>
          <p:nvPr/>
        </p:nvSpPr>
        <p:spPr>
          <a:xfrm>
            <a:off x="3833813" y="1350963"/>
            <a:ext cx="3951287" cy="3844925"/>
          </a:xfrm>
          <a:prstGeom prst="wedgeEllipseCallout">
            <a:avLst>
              <a:gd name="adj1" fmla="val -66939"/>
              <a:gd name="adj2" fmla="val -28067"/>
            </a:avLst>
          </a:prstGeom>
          <a:solidFill>
            <a:srgbClr val="F7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96000" rIns="108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Hello! I am going on an autumn walk. I am wrapped up warm with my coat, hat and scarf.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 my walk I am going to use all of my senses. I have five different senses.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Can you guess what they are?</a:t>
            </a:r>
          </a:p>
        </p:txBody>
      </p:sp>
      <p:pic>
        <p:nvPicPr>
          <p:cNvPr id="9219" name="Picture 8">
            <a:extLst>
              <a:ext uri="{FF2B5EF4-FFF2-40B4-BE49-F238E27FC236}">
                <a16:creationId xmlns:a16="http://schemas.microsoft.com/office/drawing/2014/main" id="{F5F881FC-815A-491A-BB07-07FCB2718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700088"/>
            <a:ext cx="2033587" cy="570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5071B068-ACCA-4FE2-ADAC-2DEDBF7739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My Five Senses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444E2C4B-D50A-4DFB-B10A-BA7A7BAA6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1335088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each one </a:t>
            </a:r>
            <a:r>
              <a:rPr lang="en-GB" altLang="en-US" b="1">
                <a:solidFill>
                  <a:schemeClr val="tx1"/>
                </a:solidFill>
              </a:rPr>
              <a:t>to find out more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" name="Arrow: Right 3">
            <a:hlinkClick r:id="rId2" action="ppaction://hlinksldjump"/>
            <a:extLst>
              <a:ext uri="{FF2B5EF4-FFF2-40B4-BE49-F238E27FC236}">
                <a16:creationId xmlns:a16="http://schemas.microsoft.com/office/drawing/2014/main" id="{AB9E1F70-5667-40F8-B165-77781F1C0A5F}"/>
              </a:ext>
            </a:extLst>
          </p:cNvPr>
          <p:cNvSpPr/>
          <p:nvPr/>
        </p:nvSpPr>
        <p:spPr>
          <a:xfrm>
            <a:off x="6946900" y="5067300"/>
            <a:ext cx="1477963" cy="1025525"/>
          </a:xfrm>
          <a:prstGeom prst="rightArrow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  <p:pic>
        <p:nvPicPr>
          <p:cNvPr id="10245" name="Picture 11">
            <a:hlinkClick r:id="rId3" action="ppaction://hlinksldjump"/>
            <a:extLst>
              <a:ext uri="{FF2B5EF4-FFF2-40B4-BE49-F238E27FC236}">
                <a16:creationId xmlns:a16="http://schemas.microsoft.com/office/drawing/2014/main" id="{063F03EE-47DF-4502-B46D-D503BFF39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1248">
            <a:off x="882650" y="1603375"/>
            <a:ext cx="1792288" cy="310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3">
            <a:hlinkClick r:id="rId5" action="ppaction://hlinksldjump"/>
            <a:extLst>
              <a:ext uri="{FF2B5EF4-FFF2-40B4-BE49-F238E27FC236}">
                <a16:creationId xmlns:a16="http://schemas.microsoft.com/office/drawing/2014/main" id="{F52BB13E-D1AA-4241-83B7-1CA37EE8C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2446338"/>
            <a:ext cx="1552575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7">
            <a:hlinkClick r:id="rId7" action="ppaction://hlinksldjump"/>
            <a:extLst>
              <a:ext uri="{FF2B5EF4-FFF2-40B4-BE49-F238E27FC236}">
                <a16:creationId xmlns:a16="http://schemas.microsoft.com/office/drawing/2014/main" id="{CB5ADF4A-C84A-475B-BF10-5EBF620FD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4713288"/>
            <a:ext cx="3392488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9">
            <a:hlinkClick r:id="rId9" action="ppaction://hlinksldjump"/>
            <a:extLst>
              <a:ext uri="{FF2B5EF4-FFF2-40B4-BE49-F238E27FC236}">
                <a16:creationId xmlns:a16="http://schemas.microsoft.com/office/drawing/2014/main" id="{E53EC959-86E7-46DA-BEC8-974E18CD6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13" y="1933575"/>
            <a:ext cx="1697037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2">
            <a:hlinkClick r:id="rId11" action="ppaction://hlinksldjump"/>
            <a:extLst>
              <a:ext uri="{FF2B5EF4-FFF2-40B4-BE49-F238E27FC236}">
                <a16:creationId xmlns:a16="http://schemas.microsoft.com/office/drawing/2014/main" id="{377F8EF2-832B-477E-B091-5C853203E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1793875"/>
            <a:ext cx="1639887" cy="214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38DB4DA-52F8-4216-8E50-99F4C8CFE3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My Sense of Sight</a:t>
            </a: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D4B9E73D-CCE2-4B00-8380-2CEED7ACE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200" y="1397000"/>
            <a:ext cx="3394075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9">
            <a:extLst>
              <a:ext uri="{FF2B5EF4-FFF2-40B4-BE49-F238E27FC236}">
                <a16:creationId xmlns:a16="http://schemas.microsoft.com/office/drawing/2014/main" id="{4FED279F-36A1-455B-9716-27421B151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1227">
            <a:off x="735013" y="2171700"/>
            <a:ext cx="2633662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10">
            <a:extLst>
              <a:ext uri="{FF2B5EF4-FFF2-40B4-BE49-F238E27FC236}">
                <a16:creationId xmlns:a16="http://schemas.microsoft.com/office/drawing/2014/main" id="{CC32BFB6-B328-43B5-8299-3044B52CF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2862263"/>
            <a:ext cx="1882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can see with my eyes. </a:t>
            </a:r>
          </a:p>
        </p:txBody>
      </p:sp>
      <p:pic>
        <p:nvPicPr>
          <p:cNvPr id="11270" name="Picture 13">
            <a:extLst>
              <a:ext uri="{FF2B5EF4-FFF2-40B4-BE49-F238E27FC236}">
                <a16:creationId xmlns:a16="http://schemas.microsoft.com/office/drawing/2014/main" id="{78150B00-8754-4C64-84FF-E6D8BA010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025900"/>
            <a:ext cx="28416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14">
            <a:extLst>
              <a:ext uri="{FF2B5EF4-FFF2-40B4-BE49-F238E27FC236}">
                <a16:creationId xmlns:a16="http://schemas.microsoft.com/office/drawing/2014/main" id="{0923F0BD-1775-4654-BB86-F3FB93268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4225" y="4645025"/>
            <a:ext cx="2070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My eyes help me to see what things look like.</a:t>
            </a:r>
          </a:p>
        </p:txBody>
      </p:sp>
      <p:pic>
        <p:nvPicPr>
          <p:cNvPr id="11272" name="Picture 15">
            <a:extLst>
              <a:ext uri="{FF2B5EF4-FFF2-40B4-BE49-F238E27FC236}">
                <a16:creationId xmlns:a16="http://schemas.microsoft.com/office/drawing/2014/main" id="{F1BBDA19-3BDF-4BD5-AA75-1834AF22F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2870">
            <a:off x="2235200" y="4191000"/>
            <a:ext cx="24034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Rectangle 16">
            <a:extLst>
              <a:ext uri="{FF2B5EF4-FFF2-40B4-BE49-F238E27FC236}">
                <a16:creationId xmlns:a16="http://schemas.microsoft.com/office/drawing/2014/main" id="{65231127-3235-47F1-8579-C5AD3D921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788" y="4473575"/>
            <a:ext cx="15176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can see colours and shapes. </a:t>
            </a:r>
          </a:p>
        </p:txBody>
      </p:sp>
      <p:pic>
        <p:nvPicPr>
          <p:cNvPr id="11274" name="Picture 17">
            <a:extLst>
              <a:ext uri="{FF2B5EF4-FFF2-40B4-BE49-F238E27FC236}">
                <a16:creationId xmlns:a16="http://schemas.microsoft.com/office/drawing/2014/main" id="{315BDB7F-2F26-4381-B90E-14C85BD22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3574">
            <a:off x="3557588" y="2513013"/>
            <a:ext cx="2633662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5" name="Rectangle 18">
            <a:extLst>
              <a:ext uri="{FF2B5EF4-FFF2-40B4-BE49-F238E27FC236}">
                <a16:creationId xmlns:a16="http://schemas.microsoft.com/office/drawing/2014/main" id="{BC1B2708-4488-46DD-81FC-E1BD166A1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913" y="2843213"/>
            <a:ext cx="193198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eyes tell me lots of things about the world around me. </a:t>
            </a:r>
          </a:p>
        </p:txBody>
      </p:sp>
      <p:sp>
        <p:nvSpPr>
          <p:cNvPr id="12" name="Oval 11">
            <a:hlinkClick r:id="rId5" action="ppaction://hlinksldjump"/>
            <a:extLst>
              <a:ext uri="{FF2B5EF4-FFF2-40B4-BE49-F238E27FC236}">
                <a16:creationId xmlns:a16="http://schemas.microsoft.com/office/drawing/2014/main" id="{1876E0EC-C8B4-4703-A8F6-60907E5C0CF4}"/>
              </a:ext>
            </a:extLst>
          </p:cNvPr>
          <p:cNvSpPr/>
          <p:nvPr/>
        </p:nvSpPr>
        <p:spPr>
          <a:xfrm>
            <a:off x="755650" y="4862513"/>
            <a:ext cx="1187450" cy="1230312"/>
          </a:xfrm>
          <a:prstGeom prst="ellipse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C1FBD9B5-7D3F-4C5A-9F1C-3F0F996971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My Sense of Smell</a:t>
            </a:r>
          </a:p>
        </p:txBody>
      </p:sp>
      <p:pic>
        <p:nvPicPr>
          <p:cNvPr id="12291" name="Picture 9">
            <a:extLst>
              <a:ext uri="{FF2B5EF4-FFF2-40B4-BE49-F238E27FC236}">
                <a16:creationId xmlns:a16="http://schemas.microsoft.com/office/drawing/2014/main" id="{B9E33CEF-0BD5-4645-8C0D-FB3A70BC0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1227">
            <a:off x="735013" y="2171700"/>
            <a:ext cx="2633662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10">
            <a:extLst>
              <a:ext uri="{FF2B5EF4-FFF2-40B4-BE49-F238E27FC236}">
                <a16:creationId xmlns:a16="http://schemas.microsoft.com/office/drawing/2014/main" id="{C694AA40-05AA-44EC-8345-11ED26855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0125" y="2862263"/>
            <a:ext cx="1882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smell with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my nose.</a:t>
            </a:r>
          </a:p>
        </p:txBody>
      </p:sp>
      <p:pic>
        <p:nvPicPr>
          <p:cNvPr id="12293" name="Picture 13">
            <a:extLst>
              <a:ext uri="{FF2B5EF4-FFF2-40B4-BE49-F238E27FC236}">
                <a16:creationId xmlns:a16="http://schemas.microsoft.com/office/drawing/2014/main" id="{281A6E5D-095F-4C25-A76B-9997576DA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025900"/>
            <a:ext cx="28416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Rectangle 14">
            <a:extLst>
              <a:ext uri="{FF2B5EF4-FFF2-40B4-BE49-F238E27FC236}">
                <a16:creationId xmlns:a16="http://schemas.microsoft.com/office/drawing/2014/main" id="{9830ED74-8272-45E8-943E-F012E28C0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3888" y="4810125"/>
            <a:ext cx="2492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can tell if something smells nasty.</a:t>
            </a:r>
          </a:p>
        </p:txBody>
      </p:sp>
      <p:pic>
        <p:nvPicPr>
          <p:cNvPr id="12295" name="Picture 15">
            <a:extLst>
              <a:ext uri="{FF2B5EF4-FFF2-40B4-BE49-F238E27FC236}">
                <a16:creationId xmlns:a16="http://schemas.microsoft.com/office/drawing/2014/main" id="{8F17721A-A15A-414C-A641-8FF085E95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2870">
            <a:off x="2235200" y="4191000"/>
            <a:ext cx="24034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16">
            <a:extLst>
              <a:ext uri="{FF2B5EF4-FFF2-40B4-BE49-F238E27FC236}">
                <a16:creationId xmlns:a16="http://schemas.microsoft.com/office/drawing/2014/main" id="{5B5D3517-260C-47E6-A0C9-687E78EDE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788" y="4473575"/>
            <a:ext cx="15176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can tell if something smells nice.</a:t>
            </a:r>
          </a:p>
        </p:txBody>
      </p:sp>
      <p:pic>
        <p:nvPicPr>
          <p:cNvPr id="12297" name="Picture 17">
            <a:extLst>
              <a:ext uri="{FF2B5EF4-FFF2-40B4-BE49-F238E27FC236}">
                <a16:creationId xmlns:a16="http://schemas.microsoft.com/office/drawing/2014/main" id="{CA64A4CD-5E21-401B-ABB0-D7EAD39F3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3574">
            <a:off x="5634038" y="1697038"/>
            <a:ext cx="2633662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Rectangle 18">
            <a:extLst>
              <a:ext uri="{FF2B5EF4-FFF2-40B4-BE49-F238E27FC236}">
                <a16:creationId xmlns:a16="http://schemas.microsoft.com/office/drawing/2014/main" id="{9F3B2E8D-FD88-47A0-BF5F-6DA5ACFFF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7088" y="2143125"/>
            <a:ext cx="1931987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lots and lots of different smells.</a:t>
            </a:r>
          </a:p>
        </p:txBody>
      </p:sp>
      <p:pic>
        <p:nvPicPr>
          <p:cNvPr id="12299" name="Picture 12">
            <a:extLst>
              <a:ext uri="{FF2B5EF4-FFF2-40B4-BE49-F238E27FC236}">
                <a16:creationId xmlns:a16="http://schemas.microsoft.com/office/drawing/2014/main" id="{39214FC4-4A38-4CBF-9394-D72EBD9CD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1420813"/>
            <a:ext cx="169862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>
            <a:hlinkClick r:id="rId5" action="ppaction://hlinksldjump"/>
            <a:extLst>
              <a:ext uri="{FF2B5EF4-FFF2-40B4-BE49-F238E27FC236}">
                <a16:creationId xmlns:a16="http://schemas.microsoft.com/office/drawing/2014/main" id="{762F8F8E-6FAF-4EFD-A282-72116EEE9350}"/>
              </a:ext>
            </a:extLst>
          </p:cNvPr>
          <p:cNvSpPr/>
          <p:nvPr/>
        </p:nvSpPr>
        <p:spPr>
          <a:xfrm>
            <a:off x="755650" y="4862513"/>
            <a:ext cx="1187450" cy="1230312"/>
          </a:xfrm>
          <a:prstGeom prst="ellipse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9684806-4802-488C-8048-9727DCF202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My Sense of Hearing</a:t>
            </a:r>
          </a:p>
        </p:txBody>
      </p:sp>
      <p:pic>
        <p:nvPicPr>
          <p:cNvPr id="13315" name="Picture 9">
            <a:extLst>
              <a:ext uri="{FF2B5EF4-FFF2-40B4-BE49-F238E27FC236}">
                <a16:creationId xmlns:a16="http://schemas.microsoft.com/office/drawing/2014/main" id="{0ABB29D2-A761-4781-95D3-9A2C248DC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1227">
            <a:off x="735013" y="2171700"/>
            <a:ext cx="2633662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0">
            <a:extLst>
              <a:ext uri="{FF2B5EF4-FFF2-40B4-BE49-F238E27FC236}">
                <a16:creationId xmlns:a16="http://schemas.microsoft.com/office/drawing/2014/main" id="{3429221C-1997-44E5-A595-F9D0C3DB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6000" y="2795588"/>
            <a:ext cx="188436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sounds are loud and some are quiet.</a:t>
            </a:r>
          </a:p>
        </p:txBody>
      </p:sp>
      <p:pic>
        <p:nvPicPr>
          <p:cNvPr id="13317" name="Picture 13">
            <a:extLst>
              <a:ext uri="{FF2B5EF4-FFF2-40B4-BE49-F238E27FC236}">
                <a16:creationId xmlns:a16="http://schemas.microsoft.com/office/drawing/2014/main" id="{A2C93EE7-7A9C-4C36-B4AD-486B541BE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025900"/>
            <a:ext cx="28416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14">
            <a:extLst>
              <a:ext uri="{FF2B5EF4-FFF2-40B4-BE49-F238E27FC236}">
                <a16:creationId xmlns:a16="http://schemas.microsoft.com/office/drawing/2014/main" id="{6F8E079E-0EDC-4AD6-9FE2-B2B792973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3888" y="4810125"/>
            <a:ext cx="2492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hear sounds with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my ears. </a:t>
            </a:r>
          </a:p>
        </p:txBody>
      </p:sp>
      <p:pic>
        <p:nvPicPr>
          <p:cNvPr id="13319" name="Picture 15">
            <a:extLst>
              <a:ext uri="{FF2B5EF4-FFF2-40B4-BE49-F238E27FC236}">
                <a16:creationId xmlns:a16="http://schemas.microsoft.com/office/drawing/2014/main" id="{A0C6A049-1D39-4825-96E8-BFD013334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2870">
            <a:off x="2235200" y="4191000"/>
            <a:ext cx="24034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16">
            <a:extLst>
              <a:ext uri="{FF2B5EF4-FFF2-40B4-BE49-F238E27FC236}">
                <a16:creationId xmlns:a16="http://schemas.microsoft.com/office/drawing/2014/main" id="{DD0580D8-DA6E-468D-9BF2-2C6791922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7788" y="4673600"/>
            <a:ext cx="1517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ears help me to hear.</a:t>
            </a:r>
          </a:p>
        </p:txBody>
      </p:sp>
      <p:pic>
        <p:nvPicPr>
          <p:cNvPr id="13321" name="Picture 17">
            <a:extLst>
              <a:ext uri="{FF2B5EF4-FFF2-40B4-BE49-F238E27FC236}">
                <a16:creationId xmlns:a16="http://schemas.microsoft.com/office/drawing/2014/main" id="{5B83AD50-89E0-43BC-8193-64B1A5D0C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3574">
            <a:off x="5634038" y="1697038"/>
            <a:ext cx="2633662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Rectangle 18">
            <a:extLst>
              <a:ext uri="{FF2B5EF4-FFF2-40B4-BE49-F238E27FC236}">
                <a16:creationId xmlns:a16="http://schemas.microsoft.com/office/drawing/2014/main" id="{181263F3-E084-4B08-819F-9D277521E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1688" y="2235200"/>
            <a:ext cx="19319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sounds I like and some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I do not. </a:t>
            </a:r>
          </a:p>
        </p:txBody>
      </p:sp>
      <p:pic>
        <p:nvPicPr>
          <p:cNvPr id="13323" name="Picture 11">
            <a:extLst>
              <a:ext uri="{FF2B5EF4-FFF2-40B4-BE49-F238E27FC236}">
                <a16:creationId xmlns:a16="http://schemas.microsoft.com/office/drawing/2014/main" id="{A9FFE219-3535-4BE6-8B3F-3C4E0783A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765175"/>
            <a:ext cx="2700337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>
            <a:hlinkClick r:id="rId5" action="ppaction://hlinksldjump"/>
            <a:extLst>
              <a:ext uri="{FF2B5EF4-FFF2-40B4-BE49-F238E27FC236}">
                <a16:creationId xmlns:a16="http://schemas.microsoft.com/office/drawing/2014/main" id="{58DC9916-B3AB-4C10-8E4F-B37FAAF434D8}"/>
              </a:ext>
            </a:extLst>
          </p:cNvPr>
          <p:cNvSpPr/>
          <p:nvPr/>
        </p:nvSpPr>
        <p:spPr>
          <a:xfrm>
            <a:off x="755650" y="4862513"/>
            <a:ext cx="1187450" cy="1230312"/>
          </a:xfrm>
          <a:prstGeom prst="ellipse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778DB4D-9441-4210-BEB4-D9E16BEFD8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My Sense of Touch</a:t>
            </a:r>
          </a:p>
        </p:txBody>
      </p:sp>
      <p:pic>
        <p:nvPicPr>
          <p:cNvPr id="14339" name="Picture 9">
            <a:extLst>
              <a:ext uri="{FF2B5EF4-FFF2-40B4-BE49-F238E27FC236}">
                <a16:creationId xmlns:a16="http://schemas.microsoft.com/office/drawing/2014/main" id="{7CAC110D-4EEC-4B1A-9EA9-A1DED040B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81227">
            <a:off x="730250" y="1285875"/>
            <a:ext cx="3052763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10">
            <a:extLst>
              <a:ext uri="{FF2B5EF4-FFF2-40B4-BE49-F238E27FC236}">
                <a16:creationId xmlns:a16="http://schemas.microsoft.com/office/drawing/2014/main" id="{BEA20205-AA5E-412D-85CF-C5862183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0925" y="1612900"/>
            <a:ext cx="21526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Touching something can tell me how it feels. It might feel smooth, spiky or maybe even slimy.</a:t>
            </a:r>
          </a:p>
        </p:txBody>
      </p:sp>
      <p:pic>
        <p:nvPicPr>
          <p:cNvPr id="14341" name="Picture 13">
            <a:extLst>
              <a:ext uri="{FF2B5EF4-FFF2-40B4-BE49-F238E27FC236}">
                <a16:creationId xmlns:a16="http://schemas.microsoft.com/office/drawing/2014/main" id="{9A0CA338-5FC4-45F9-8028-7488BB99A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025900"/>
            <a:ext cx="28416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14">
            <a:extLst>
              <a:ext uri="{FF2B5EF4-FFF2-40B4-BE49-F238E27FC236}">
                <a16:creationId xmlns:a16="http://schemas.microsoft.com/office/drawing/2014/main" id="{3262AD95-BEF8-4413-B355-8F1A72E11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03888" y="4810125"/>
            <a:ext cx="2492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can use my hands to touch something.</a:t>
            </a:r>
          </a:p>
        </p:txBody>
      </p:sp>
      <p:pic>
        <p:nvPicPr>
          <p:cNvPr id="14343" name="Picture 15">
            <a:extLst>
              <a:ext uri="{FF2B5EF4-FFF2-40B4-BE49-F238E27FC236}">
                <a16:creationId xmlns:a16="http://schemas.microsoft.com/office/drawing/2014/main" id="{19729392-64CD-4866-9758-0726076EA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2870">
            <a:off x="1723231" y="4320382"/>
            <a:ext cx="240347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16">
            <a:extLst>
              <a:ext uri="{FF2B5EF4-FFF2-40B4-BE49-F238E27FC236}">
                <a16:creationId xmlns:a16="http://schemas.microsoft.com/office/drawing/2014/main" id="{65C87711-2D0B-45EB-AB80-DF5AFC25C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5813" y="4664075"/>
            <a:ext cx="16097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I touch something, I can feel it.</a:t>
            </a:r>
          </a:p>
        </p:txBody>
      </p:sp>
      <p:pic>
        <p:nvPicPr>
          <p:cNvPr id="14345" name="Picture 17">
            <a:extLst>
              <a:ext uri="{FF2B5EF4-FFF2-40B4-BE49-F238E27FC236}">
                <a16:creationId xmlns:a16="http://schemas.microsoft.com/office/drawing/2014/main" id="{0BB177BA-A33F-4B65-BA8D-EBB267F41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3574">
            <a:off x="5854700" y="1538288"/>
            <a:ext cx="2633663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Rectangle 18">
            <a:extLst>
              <a:ext uri="{FF2B5EF4-FFF2-40B4-BE49-F238E27FC236}">
                <a16:creationId xmlns:a16="http://schemas.microsoft.com/office/drawing/2014/main" id="{188BD0C0-3BFE-479E-9C4D-E95B2514F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8225" y="1830388"/>
            <a:ext cx="19319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Touching something can tell me if it is hot or cold.</a:t>
            </a:r>
          </a:p>
        </p:txBody>
      </p:sp>
      <p:pic>
        <p:nvPicPr>
          <p:cNvPr id="14347" name="Picture 4">
            <a:extLst>
              <a:ext uri="{FF2B5EF4-FFF2-40B4-BE49-F238E27FC236}">
                <a16:creationId xmlns:a16="http://schemas.microsoft.com/office/drawing/2014/main" id="{D3D46CB4-A9DF-4C0A-837D-7D84B1309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825" y="1590675"/>
            <a:ext cx="247332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>
            <a:hlinkClick r:id="rId5" action="ppaction://hlinksldjump"/>
            <a:extLst>
              <a:ext uri="{FF2B5EF4-FFF2-40B4-BE49-F238E27FC236}">
                <a16:creationId xmlns:a16="http://schemas.microsoft.com/office/drawing/2014/main" id="{44FF768E-17DE-487B-B077-01826F18ECDA}"/>
              </a:ext>
            </a:extLst>
          </p:cNvPr>
          <p:cNvSpPr/>
          <p:nvPr/>
        </p:nvSpPr>
        <p:spPr>
          <a:xfrm>
            <a:off x="755650" y="4862513"/>
            <a:ext cx="1187450" cy="1230312"/>
          </a:xfrm>
          <a:prstGeom prst="ellipse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38FF5A7-9DD0-4BA5-97F4-54D1422EB0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My Sense of Taste</a:t>
            </a:r>
          </a:p>
        </p:txBody>
      </p:sp>
      <p:pic>
        <p:nvPicPr>
          <p:cNvPr id="15363" name="Picture 9">
            <a:extLst>
              <a:ext uri="{FF2B5EF4-FFF2-40B4-BE49-F238E27FC236}">
                <a16:creationId xmlns:a16="http://schemas.microsoft.com/office/drawing/2014/main" id="{413592D5-C043-4C4B-BFEA-87A4C48CB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90472">
            <a:off x="909638" y="1346200"/>
            <a:ext cx="2646362" cy="198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0">
            <a:extLst>
              <a:ext uri="{FF2B5EF4-FFF2-40B4-BE49-F238E27FC236}">
                <a16:creationId xmlns:a16="http://schemas.microsoft.com/office/drawing/2014/main" id="{E7D76118-0689-4CCD-A099-57B65826B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200" y="1965325"/>
            <a:ext cx="2333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My tongue helps me to taste something.</a:t>
            </a:r>
          </a:p>
        </p:txBody>
      </p:sp>
      <p:pic>
        <p:nvPicPr>
          <p:cNvPr id="15365" name="Picture 13">
            <a:extLst>
              <a:ext uri="{FF2B5EF4-FFF2-40B4-BE49-F238E27FC236}">
                <a16:creationId xmlns:a16="http://schemas.microsoft.com/office/drawing/2014/main" id="{7F5814DD-517E-412A-8E29-937775F22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4025900"/>
            <a:ext cx="2841625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14">
            <a:extLst>
              <a:ext uri="{FF2B5EF4-FFF2-40B4-BE49-F238E27FC236}">
                <a16:creationId xmlns:a16="http://schemas.microsoft.com/office/drawing/2014/main" id="{58CDB1E6-215B-43AC-860F-5FD17A34DB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9288" y="4491038"/>
            <a:ext cx="23463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Every time I eat something, my tongue is telling me how it tastes.</a:t>
            </a:r>
          </a:p>
        </p:txBody>
      </p:sp>
      <p:pic>
        <p:nvPicPr>
          <p:cNvPr id="15367" name="Picture 15">
            <a:extLst>
              <a:ext uri="{FF2B5EF4-FFF2-40B4-BE49-F238E27FC236}">
                <a16:creationId xmlns:a16="http://schemas.microsoft.com/office/drawing/2014/main" id="{2949FCE5-171D-455A-9C8A-2FF1C652E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1615">
            <a:off x="1709738" y="3960813"/>
            <a:ext cx="240347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Rectangle 16">
            <a:extLst>
              <a:ext uri="{FF2B5EF4-FFF2-40B4-BE49-F238E27FC236}">
                <a16:creationId xmlns:a16="http://schemas.microsoft.com/office/drawing/2014/main" id="{6C220F83-611A-4EBD-B4AD-98210D1E5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6275" y="4324350"/>
            <a:ext cx="17129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tastes I like and others I do not like.</a:t>
            </a:r>
          </a:p>
        </p:txBody>
      </p:sp>
      <p:pic>
        <p:nvPicPr>
          <p:cNvPr id="15369" name="Picture 17">
            <a:extLst>
              <a:ext uri="{FF2B5EF4-FFF2-40B4-BE49-F238E27FC236}">
                <a16:creationId xmlns:a16="http://schemas.microsoft.com/office/drawing/2014/main" id="{C5BAC366-3BF1-467D-B4E0-251DB8354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188" y="1301750"/>
            <a:ext cx="2632075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Rectangle 18">
            <a:extLst>
              <a:ext uri="{FF2B5EF4-FFF2-40B4-BE49-F238E27FC236}">
                <a16:creationId xmlns:a16="http://schemas.microsoft.com/office/drawing/2014/main" id="{036C4B8A-E3F6-4693-894B-388D30F1B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8188" y="1825625"/>
            <a:ext cx="24257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Tasting something tells me if something is sweet, spicy or salty.</a:t>
            </a:r>
          </a:p>
        </p:txBody>
      </p:sp>
      <p:pic>
        <p:nvPicPr>
          <p:cNvPr id="15371" name="Picture 11">
            <a:extLst>
              <a:ext uri="{FF2B5EF4-FFF2-40B4-BE49-F238E27FC236}">
                <a16:creationId xmlns:a16="http://schemas.microsoft.com/office/drawing/2014/main" id="{A60ACE80-40E9-4373-A791-6AC8C1FFE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900" y="2338388"/>
            <a:ext cx="2427288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>
            <a:hlinkClick r:id="rId5" action="ppaction://hlinksldjump"/>
            <a:extLst>
              <a:ext uri="{FF2B5EF4-FFF2-40B4-BE49-F238E27FC236}">
                <a16:creationId xmlns:a16="http://schemas.microsoft.com/office/drawing/2014/main" id="{4CA635B0-0EB9-4DF4-959D-A4B36804F6DC}"/>
              </a:ext>
            </a:extLst>
          </p:cNvPr>
          <p:cNvSpPr/>
          <p:nvPr/>
        </p:nvSpPr>
        <p:spPr>
          <a:xfrm>
            <a:off x="755650" y="4862513"/>
            <a:ext cx="1187450" cy="1230312"/>
          </a:xfrm>
          <a:prstGeom prst="ellipse">
            <a:avLst/>
          </a:prstGeom>
          <a:solidFill>
            <a:srgbClr val="E64D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84E68F81-B04C-41F7-9D07-D0DB8EC966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744538"/>
            <a:ext cx="662622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I use my sense of hearing to hear…</a:t>
            </a:r>
          </a:p>
        </p:txBody>
      </p:sp>
      <p:pic>
        <p:nvPicPr>
          <p:cNvPr id="16387" name="Picture 2">
            <a:extLst>
              <a:ext uri="{FF2B5EF4-FFF2-40B4-BE49-F238E27FC236}">
                <a16:creationId xmlns:a16="http://schemas.microsoft.com/office/drawing/2014/main" id="{06D19FFC-EB94-4703-BA80-6E1569D0F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24000"/>
            <a:ext cx="17049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FA63F47-F4C0-4B96-926C-144D49127DBB}"/>
              </a:ext>
            </a:extLst>
          </p:cNvPr>
          <p:cNvSpPr/>
          <p:nvPr/>
        </p:nvSpPr>
        <p:spPr>
          <a:xfrm>
            <a:off x="5981700" y="1425575"/>
            <a:ext cx="2058988" cy="2066925"/>
          </a:xfrm>
          <a:prstGeom prst="ellipse">
            <a:avLst/>
          </a:prstGeom>
          <a:solidFill>
            <a:srgbClr val="EE8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89" name="Picture 4">
            <a:extLst>
              <a:ext uri="{FF2B5EF4-FFF2-40B4-BE49-F238E27FC236}">
                <a16:creationId xmlns:a16="http://schemas.microsoft.com/office/drawing/2014/main" id="{E1C2DC45-0735-46D2-BB39-6DE80B6DB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1246188"/>
            <a:ext cx="1579562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Box 13">
            <a:extLst>
              <a:ext uri="{FF2B5EF4-FFF2-40B4-BE49-F238E27FC236}">
                <a16:creationId xmlns:a16="http://schemas.microsoft.com/office/drawing/2014/main" id="{482174F6-E4CD-4B1C-B15F-8E2146031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3263" y="5440363"/>
            <a:ext cx="2643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wind blowing through the trees</a:t>
            </a:r>
          </a:p>
        </p:txBody>
      </p:sp>
      <p:sp>
        <p:nvSpPr>
          <p:cNvPr id="16391" name="TextBox 14">
            <a:extLst>
              <a:ext uri="{FF2B5EF4-FFF2-40B4-BE49-F238E27FC236}">
                <a16:creationId xmlns:a16="http://schemas.microsoft.com/office/drawing/2014/main" id="{05074771-7C82-4882-8CB8-80848149C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1600" y="2270125"/>
            <a:ext cx="158115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squirrels chattering in the trees</a:t>
            </a:r>
          </a:p>
        </p:txBody>
      </p:sp>
      <p:sp>
        <p:nvSpPr>
          <p:cNvPr id="16392" name="TextBox 15">
            <a:extLst>
              <a:ext uri="{FF2B5EF4-FFF2-40B4-BE49-F238E27FC236}">
                <a16:creationId xmlns:a16="http://schemas.microsoft.com/office/drawing/2014/main" id="{1124D326-FF1E-418B-8749-6344E99FD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7888" y="5446713"/>
            <a:ext cx="3267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rustle and crunch of autumn leaves under my feet</a:t>
            </a:r>
          </a:p>
        </p:txBody>
      </p:sp>
      <p:pic>
        <p:nvPicPr>
          <p:cNvPr id="16393" name="Picture 11">
            <a:extLst>
              <a:ext uri="{FF2B5EF4-FFF2-40B4-BE49-F238E27FC236}">
                <a16:creationId xmlns:a16="http://schemas.microsoft.com/office/drawing/2014/main" id="{FB3D41D2-95FC-42CA-A43A-A8154740E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75" y="3862388"/>
            <a:ext cx="1665288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Picture 13">
            <a:extLst>
              <a:ext uri="{FF2B5EF4-FFF2-40B4-BE49-F238E27FC236}">
                <a16:creationId xmlns:a16="http://schemas.microsoft.com/office/drawing/2014/main" id="{47269607-7231-445F-AEA8-CEB54F7F85C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40200" y="1933575"/>
            <a:ext cx="1508125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6395" name="Picture 16">
            <a:extLst>
              <a:ext uri="{FF2B5EF4-FFF2-40B4-BE49-F238E27FC236}">
                <a16:creationId xmlns:a16="http://schemas.microsoft.com/office/drawing/2014/main" id="{AC092A22-5B55-486F-9949-8D65D6780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63" y="3409950"/>
            <a:ext cx="249078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87ECB31-8201-4C75-B3A4-758CF2407C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744538"/>
            <a:ext cx="662622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I use my sense of sight</a:t>
            </a:r>
            <a:br>
              <a:rPr lang="en-GB" altLang="en-US"/>
            </a:br>
            <a:r>
              <a:rPr lang="en-GB" altLang="en-US"/>
              <a:t>to see…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4E08CDAF-B4FA-4E15-B5C4-B7D41340E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24000"/>
            <a:ext cx="17049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221B66F-08D2-409A-93A0-A7413BE05D22}"/>
              </a:ext>
            </a:extLst>
          </p:cNvPr>
          <p:cNvSpPr/>
          <p:nvPr/>
        </p:nvSpPr>
        <p:spPr>
          <a:xfrm>
            <a:off x="5981700" y="1425575"/>
            <a:ext cx="2058988" cy="2066925"/>
          </a:xfrm>
          <a:prstGeom prst="ellipse">
            <a:avLst/>
          </a:prstGeom>
          <a:solidFill>
            <a:srgbClr val="EE8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3" name="TextBox 13">
            <a:extLst>
              <a:ext uri="{FF2B5EF4-FFF2-40B4-BE49-F238E27FC236}">
                <a16:creationId xmlns:a16="http://schemas.microsoft.com/office/drawing/2014/main" id="{EFDB8CDC-D5BE-4288-8A3B-1F7983994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7413" y="5468938"/>
            <a:ext cx="2643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red, yellow, brown, green and gold leaves</a:t>
            </a:r>
          </a:p>
        </p:txBody>
      </p:sp>
      <p:sp>
        <p:nvSpPr>
          <p:cNvPr id="17414" name="TextBox 14">
            <a:extLst>
              <a:ext uri="{FF2B5EF4-FFF2-40B4-BE49-F238E27FC236}">
                <a16:creationId xmlns:a16="http://schemas.microsoft.com/office/drawing/2014/main" id="{30D80857-9BA5-4FEE-84B0-8F51F13B0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4900" y="1982788"/>
            <a:ext cx="1581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shiny, brown acorns</a:t>
            </a:r>
          </a:p>
        </p:txBody>
      </p:sp>
      <p:sp>
        <p:nvSpPr>
          <p:cNvPr id="17415" name="TextBox 15">
            <a:extLst>
              <a:ext uri="{FF2B5EF4-FFF2-40B4-BE49-F238E27FC236}">
                <a16:creationId xmlns:a16="http://schemas.microsoft.com/office/drawing/2014/main" id="{FF3797E3-7CF2-4000-A68E-547C11658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3650" y="5662613"/>
            <a:ext cx="21304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bright orange pumpkins </a:t>
            </a:r>
          </a:p>
        </p:txBody>
      </p:sp>
      <p:pic>
        <p:nvPicPr>
          <p:cNvPr id="17416" name="Picture 12">
            <a:extLst>
              <a:ext uri="{FF2B5EF4-FFF2-40B4-BE49-F238E27FC236}">
                <a16:creationId xmlns:a16="http://schemas.microsoft.com/office/drawing/2014/main" id="{C435EFCD-3D5D-4ABA-8BE9-ADF839CA2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2185988"/>
            <a:ext cx="18494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0">
            <a:extLst>
              <a:ext uri="{FF2B5EF4-FFF2-40B4-BE49-F238E27FC236}">
                <a16:creationId xmlns:a16="http://schemas.microsoft.com/office/drawing/2014/main" id="{5F070BED-DB65-4451-A6D4-516E0C9A09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2879725"/>
            <a:ext cx="2895600" cy="258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Picture 15">
            <a:extLst>
              <a:ext uri="{FF2B5EF4-FFF2-40B4-BE49-F238E27FC236}">
                <a16:creationId xmlns:a16="http://schemas.microsoft.com/office/drawing/2014/main" id="{BB0C143D-26AD-41E6-8EA5-F18407EA02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686050" y="2657475"/>
            <a:ext cx="952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19" name="Picture 17">
            <a:extLst>
              <a:ext uri="{FF2B5EF4-FFF2-40B4-BE49-F238E27FC236}">
                <a16:creationId xmlns:a16="http://schemas.microsoft.com/office/drawing/2014/main" id="{664B2E6C-C82A-4D5D-8F6F-4FE44F7A779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505575" y="3940175"/>
            <a:ext cx="18065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>
            <a:extLst>
              <a:ext uri="{FF2B5EF4-FFF2-40B4-BE49-F238E27FC236}">
                <a16:creationId xmlns:a16="http://schemas.microsoft.com/office/drawing/2014/main" id="{73C9DE65-2503-4E7D-A27A-5109AF8ED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2625725"/>
            <a:ext cx="1595438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>
            <a:extLst>
              <a:ext uri="{FF2B5EF4-FFF2-40B4-BE49-F238E27FC236}">
                <a16:creationId xmlns:a16="http://schemas.microsoft.com/office/drawing/2014/main" id="{543643CA-E40B-4FF2-AA85-B5C1E1512F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744538"/>
            <a:ext cx="662622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I use my sense of touch</a:t>
            </a:r>
            <a:br>
              <a:rPr lang="en-GB" altLang="en-US"/>
            </a:br>
            <a:r>
              <a:rPr lang="en-GB" altLang="en-US"/>
              <a:t>to feel…</a:t>
            </a:r>
          </a:p>
        </p:txBody>
      </p:sp>
      <p:pic>
        <p:nvPicPr>
          <p:cNvPr id="18436" name="Picture 2">
            <a:extLst>
              <a:ext uri="{FF2B5EF4-FFF2-40B4-BE49-F238E27FC236}">
                <a16:creationId xmlns:a16="http://schemas.microsoft.com/office/drawing/2014/main" id="{43684C4C-0A25-4E44-BD2E-B9608B754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24000"/>
            <a:ext cx="17049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3D2F48B-1EBC-47D7-8249-5FBCFB222159}"/>
              </a:ext>
            </a:extLst>
          </p:cNvPr>
          <p:cNvSpPr/>
          <p:nvPr/>
        </p:nvSpPr>
        <p:spPr>
          <a:xfrm>
            <a:off x="5981700" y="1425575"/>
            <a:ext cx="2058988" cy="2066925"/>
          </a:xfrm>
          <a:prstGeom prst="ellipse">
            <a:avLst/>
          </a:prstGeom>
          <a:solidFill>
            <a:srgbClr val="EE8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TextBox 13">
            <a:extLst>
              <a:ext uri="{FF2B5EF4-FFF2-40B4-BE49-F238E27FC236}">
                <a16:creationId xmlns:a16="http://schemas.microsoft.com/office/drawing/2014/main" id="{6B6372E4-74E6-482C-B575-B406ABEBA2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1500" y="5275263"/>
            <a:ext cx="26431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crisp and crunchy autumn leaves</a:t>
            </a:r>
          </a:p>
        </p:txBody>
      </p:sp>
      <p:sp>
        <p:nvSpPr>
          <p:cNvPr id="18439" name="TextBox 14">
            <a:extLst>
              <a:ext uri="{FF2B5EF4-FFF2-40B4-BE49-F238E27FC236}">
                <a16:creationId xmlns:a16="http://schemas.microsoft.com/office/drawing/2014/main" id="{7FDD3228-724A-45E9-A40E-7FF6F750C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1100" y="3133725"/>
            <a:ext cx="17049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spiky shell of a conker</a:t>
            </a:r>
          </a:p>
        </p:txBody>
      </p:sp>
      <p:sp>
        <p:nvSpPr>
          <p:cNvPr id="18440" name="TextBox 15">
            <a:extLst>
              <a:ext uri="{FF2B5EF4-FFF2-40B4-BE49-F238E27FC236}">
                <a16:creationId xmlns:a16="http://schemas.microsoft.com/office/drawing/2014/main" id="{12095005-6BA3-4527-9EB9-4D1564EC8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9288" y="3959225"/>
            <a:ext cx="2130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 smooth, shiny conker </a:t>
            </a:r>
          </a:p>
        </p:txBody>
      </p:sp>
      <p:pic>
        <p:nvPicPr>
          <p:cNvPr id="18441" name="Picture 11">
            <a:extLst>
              <a:ext uri="{FF2B5EF4-FFF2-40B4-BE49-F238E27FC236}">
                <a16:creationId xmlns:a16="http://schemas.microsoft.com/office/drawing/2014/main" id="{4D2D0B32-CA9E-49AE-87A3-79FF8B335C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075" y="1608138"/>
            <a:ext cx="984250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3">
            <a:extLst>
              <a:ext uri="{FF2B5EF4-FFF2-40B4-BE49-F238E27FC236}">
                <a16:creationId xmlns:a16="http://schemas.microsoft.com/office/drawing/2014/main" id="{482D0BC6-5C30-4351-9184-7C9870950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5" y="4270375"/>
            <a:ext cx="2027238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4">
            <a:extLst>
              <a:ext uri="{FF2B5EF4-FFF2-40B4-BE49-F238E27FC236}">
                <a16:creationId xmlns:a16="http://schemas.microsoft.com/office/drawing/2014/main" id="{024CCBFD-CCE1-467F-80C9-E2CFF57CA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1847850"/>
            <a:ext cx="2027238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5F481-38A1-455E-9330-948C8E6CA0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744538"/>
            <a:ext cx="662622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I use my sense of smell</a:t>
            </a:r>
            <a:br>
              <a:rPr lang="en-GB" altLang="en-US"/>
            </a:br>
            <a:r>
              <a:rPr lang="en-GB" altLang="en-US"/>
              <a:t>to smell…</a:t>
            </a: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FC412790-5132-4933-B9C0-CC0276D6E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24000"/>
            <a:ext cx="17049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B7A0023B-4D52-4068-A21E-D6D1CB6A3A65}"/>
              </a:ext>
            </a:extLst>
          </p:cNvPr>
          <p:cNvSpPr/>
          <p:nvPr/>
        </p:nvSpPr>
        <p:spPr>
          <a:xfrm>
            <a:off x="5981700" y="1425575"/>
            <a:ext cx="2058988" cy="2066925"/>
          </a:xfrm>
          <a:prstGeom prst="ellipse">
            <a:avLst/>
          </a:prstGeom>
          <a:solidFill>
            <a:srgbClr val="EE8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1" name="TextBox 13">
            <a:extLst>
              <a:ext uri="{FF2B5EF4-FFF2-40B4-BE49-F238E27FC236}">
                <a16:creationId xmlns:a16="http://schemas.microsoft.com/office/drawing/2014/main" id="{F7999060-38A2-4843-BDBD-5E3EE1BF7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9600" y="5876925"/>
            <a:ext cx="2643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autumn bonfires</a:t>
            </a:r>
          </a:p>
        </p:txBody>
      </p:sp>
      <p:sp>
        <p:nvSpPr>
          <p:cNvPr id="19462" name="TextBox 14">
            <a:extLst>
              <a:ext uri="{FF2B5EF4-FFF2-40B4-BE49-F238E27FC236}">
                <a16:creationId xmlns:a16="http://schemas.microsoft.com/office/drawing/2014/main" id="{9EDF0215-24B5-4180-8EBF-1DF1CE103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9025" y="3994150"/>
            <a:ext cx="1900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autumn rain </a:t>
            </a:r>
          </a:p>
        </p:txBody>
      </p:sp>
      <p:sp>
        <p:nvSpPr>
          <p:cNvPr id="19463" name="TextBox 15">
            <a:extLst>
              <a:ext uri="{FF2B5EF4-FFF2-40B4-BE49-F238E27FC236}">
                <a16:creationId xmlns:a16="http://schemas.microsoft.com/office/drawing/2014/main" id="{71CBDAF3-3110-492E-B5F9-6793CF5FA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588" y="5467350"/>
            <a:ext cx="2130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people making hot and yummy soup </a:t>
            </a:r>
          </a:p>
        </p:txBody>
      </p:sp>
      <p:pic>
        <p:nvPicPr>
          <p:cNvPr id="19464" name="Picture 12">
            <a:extLst>
              <a:ext uri="{FF2B5EF4-FFF2-40B4-BE49-F238E27FC236}">
                <a16:creationId xmlns:a16="http://schemas.microsoft.com/office/drawing/2014/main" id="{E3477A87-B23C-48B3-9C00-E4D6A7FBD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770063"/>
            <a:ext cx="1068388" cy="14128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6">
            <a:extLst>
              <a:ext uri="{FF2B5EF4-FFF2-40B4-BE49-F238E27FC236}">
                <a16:creationId xmlns:a16="http://schemas.microsoft.com/office/drawing/2014/main" id="{6D4F8725-12E7-4638-8AAA-7127C8862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2038350"/>
            <a:ext cx="2643188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5">
            <a:extLst>
              <a:ext uri="{FF2B5EF4-FFF2-40B4-BE49-F238E27FC236}">
                <a16:creationId xmlns:a16="http://schemas.microsoft.com/office/drawing/2014/main" id="{886CB659-E8F2-4B70-A48A-DF1D920F5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3382963"/>
            <a:ext cx="2251075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7">
            <a:extLst>
              <a:ext uri="{FF2B5EF4-FFF2-40B4-BE49-F238E27FC236}">
                <a16:creationId xmlns:a16="http://schemas.microsoft.com/office/drawing/2014/main" id="{51F3B5E6-AD45-4DC3-B894-2BEA8FD8E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4452938"/>
            <a:ext cx="1327150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219A756F-1E88-4400-809B-4CBEE31831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744538"/>
            <a:ext cx="6626225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I use my sense of taste</a:t>
            </a:r>
            <a:br>
              <a:rPr lang="en-GB" altLang="en-US"/>
            </a:br>
            <a:r>
              <a:rPr lang="en-GB" altLang="en-US"/>
              <a:t>to taste… </a:t>
            </a:r>
          </a:p>
        </p:txBody>
      </p:sp>
      <p:pic>
        <p:nvPicPr>
          <p:cNvPr id="20483" name="Picture 2">
            <a:extLst>
              <a:ext uri="{FF2B5EF4-FFF2-40B4-BE49-F238E27FC236}">
                <a16:creationId xmlns:a16="http://schemas.microsoft.com/office/drawing/2014/main" id="{B0E9BC91-839B-4976-AB3C-078DDB76F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24000"/>
            <a:ext cx="17049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8433A04D-9FA5-4BFC-8512-59012AB19463}"/>
              </a:ext>
            </a:extLst>
          </p:cNvPr>
          <p:cNvSpPr/>
          <p:nvPr/>
        </p:nvSpPr>
        <p:spPr>
          <a:xfrm>
            <a:off x="5981700" y="1425575"/>
            <a:ext cx="2058988" cy="2066925"/>
          </a:xfrm>
          <a:prstGeom prst="ellipse">
            <a:avLst/>
          </a:prstGeom>
          <a:solidFill>
            <a:srgbClr val="EE8C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5" name="TextBox 13">
            <a:extLst>
              <a:ext uri="{FF2B5EF4-FFF2-40B4-BE49-F238E27FC236}">
                <a16:creationId xmlns:a16="http://schemas.microsoft.com/office/drawing/2014/main" id="{FB1EB2D7-AA3A-4326-B452-5CDFF40EC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9075" y="3648075"/>
            <a:ext cx="175101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delicious hot drink which warms me up </a:t>
            </a:r>
          </a:p>
        </p:txBody>
      </p:sp>
      <p:sp>
        <p:nvSpPr>
          <p:cNvPr id="20486" name="TextBox 14">
            <a:extLst>
              <a:ext uri="{FF2B5EF4-FFF2-40B4-BE49-F238E27FC236}">
                <a16:creationId xmlns:a16="http://schemas.microsoft.com/office/drawing/2014/main" id="{88573A45-70AA-4027-A040-F19087955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5713" y="1906588"/>
            <a:ext cx="2200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yummy, sweet blackberries</a:t>
            </a:r>
          </a:p>
        </p:txBody>
      </p:sp>
      <p:sp>
        <p:nvSpPr>
          <p:cNvPr id="20487" name="TextBox 15">
            <a:extLst>
              <a:ext uri="{FF2B5EF4-FFF2-40B4-BE49-F238E27FC236}">
                <a16:creationId xmlns:a16="http://schemas.microsoft.com/office/drawing/2014/main" id="{3C0D0D34-E600-4BB4-8BD6-BEBEA5E405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638" y="5253038"/>
            <a:ext cx="26431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delicious stew made with lots of fresh autumn vegetables</a:t>
            </a:r>
          </a:p>
        </p:txBody>
      </p:sp>
      <p:pic>
        <p:nvPicPr>
          <p:cNvPr id="20488" name="Picture 11">
            <a:extLst>
              <a:ext uri="{FF2B5EF4-FFF2-40B4-BE49-F238E27FC236}">
                <a16:creationId xmlns:a16="http://schemas.microsoft.com/office/drawing/2014/main" id="{3B85FE81-9B2C-4B2B-A073-06C3659C9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1892300"/>
            <a:ext cx="1390650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5">
            <a:extLst>
              <a:ext uri="{FF2B5EF4-FFF2-40B4-BE49-F238E27FC236}">
                <a16:creationId xmlns:a16="http://schemas.microsoft.com/office/drawing/2014/main" id="{9DFF4381-72E9-4029-90ED-073CBC9FF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3568700"/>
            <a:ext cx="2120900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3">
            <a:extLst>
              <a:ext uri="{FF2B5EF4-FFF2-40B4-BE49-F238E27FC236}">
                <a16:creationId xmlns:a16="http://schemas.microsoft.com/office/drawing/2014/main" id="{653DBB3B-8538-4678-824C-5AC82BD3E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313" y="1993900"/>
            <a:ext cx="1982787" cy="154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6">
            <a:extLst>
              <a:ext uri="{FF2B5EF4-FFF2-40B4-BE49-F238E27FC236}">
                <a16:creationId xmlns:a16="http://schemas.microsoft.com/office/drawing/2014/main" id="{C221DF25-3446-4C6A-8A65-EF94FCB33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3216275"/>
            <a:ext cx="1704975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127</TotalTime>
  <Words>432</Words>
  <Application>Microsoft Office PowerPoint</Application>
  <PresentationFormat>On-screen Show (4:3)</PresentationFormat>
  <Paragraphs>58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Twinkl SemiBold</vt:lpstr>
      <vt:lpstr>Calibri</vt:lpstr>
      <vt:lpstr>Twinkl</vt:lpstr>
      <vt:lpstr>Office Theme</vt:lpstr>
      <vt:lpstr>PowerPoint Presentation</vt:lpstr>
      <vt:lpstr>PowerPoint Presentation</vt:lpstr>
      <vt:lpstr>My Five Senses</vt:lpstr>
      <vt:lpstr>My Sense of Sight</vt:lpstr>
      <vt:lpstr>My Sense of Smell</vt:lpstr>
      <vt:lpstr>My Sense of Hearing</vt:lpstr>
      <vt:lpstr>My Sense of Touch</vt:lpstr>
      <vt:lpstr>My Sense of Taste</vt:lpstr>
      <vt:lpstr>I use my sense of hearing to hear…</vt:lpstr>
      <vt:lpstr>I use my sense of sight to see…</vt:lpstr>
      <vt:lpstr>I use my sense of touch to feel…</vt:lpstr>
      <vt:lpstr>I use my sense of smell to smell…</vt:lpstr>
      <vt:lpstr>I use my sense of taste to taste…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Jo Drummond - Leigh</cp:lastModifiedBy>
  <cp:revision>14</cp:revision>
  <dcterms:created xsi:type="dcterms:W3CDTF">2018-08-13T10:00:28Z</dcterms:created>
  <dcterms:modified xsi:type="dcterms:W3CDTF">2024-10-18T12:44:58Z</dcterms:modified>
</cp:coreProperties>
</file>