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57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8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BFBB1-10E1-4545-A991-A29C99BA0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44D7AC-253B-4658-93BD-098CA68656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051610-3D82-4810-85A1-76FBBD772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4494-55EE-4D0E-8EA3-D37A95E0925E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0211F6-1D81-47AD-9D16-EAD38738A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8A5BE3-880C-4268-8A51-E86D65D82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F4-5A7D-439D-81A9-376CCE805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465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DBA15-4C41-48D9-8004-81ECF710A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E0D398-5CF2-4718-B5F2-58A2B22727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93F3DC-DD6B-4C43-93C4-896EDF3CB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4494-55EE-4D0E-8EA3-D37A95E0925E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F9B51-E0A5-4E4B-8A53-F57EF3DAD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706750-E229-4A45-856C-E0C1F6887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F4-5A7D-439D-81A9-376CCE805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522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98C28-30DE-44EF-BD46-78F0BBE6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E05F28-EA8D-4E49-8E76-E077131392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73DF7-D044-43CF-B999-2FFE2E5C0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4494-55EE-4D0E-8EA3-D37A95E0925E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4971B6-9645-490E-8648-FA02ABA1F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E865C9-753D-4C7B-A7F4-EB6C7D58A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F4-5A7D-439D-81A9-376CCE805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195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9FA4B-D023-4F85-9C25-2C262A41B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4BB952-DB63-4500-9891-A701C983BD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4C23A4-2B9D-4D3E-BA75-D7210B6CB7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40E96F-D843-4757-9B6A-D6F8EF15F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4494-55EE-4D0E-8EA3-D37A95E0925E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E9F7FA-8A51-4165-98EA-A50E3A919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6D7209-AC1F-49D5-9FF4-B08598457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F4-5A7D-439D-81A9-376CCE805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434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85949-A311-42A2-80CD-C6D25D190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2FC50F-C9AE-4E7C-B48F-79E8B24875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B713B9-8E48-4D42-93B6-A25530E94C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04341A-8EBA-4D9D-A7A8-0BAD3AE2F8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956849A-488B-4532-AEC8-4AE635EA34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72269-1608-4E20-B064-EBE8197D8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4494-55EE-4D0E-8EA3-D37A95E0925E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2F026F-472A-4578-B56B-9F4DFA84D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89048-A555-4464-A2BB-FE0F90DA2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F4-5A7D-439D-81A9-376CCE805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275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664C8-998D-4C9C-9C99-3E77B4A7B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FEE66B-295E-45E1-B103-91BF0D5CF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4494-55EE-4D0E-8EA3-D37A95E0925E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C682C8-1CA1-4D05-B093-25E051828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6F448D-A871-48ED-8A04-15E484FBB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F4-5A7D-439D-81A9-376CCE805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804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E28E14-3968-4A0F-B2D0-405E03B76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4494-55EE-4D0E-8EA3-D37A95E0925E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5563BA-0082-40A1-B237-8A17C3E10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B817AD-5A78-4B95-9212-305D79229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F4-5A7D-439D-81A9-376CCE805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753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63A5-49A8-4C71-998B-6D36704A6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F8A9DF-201C-45B4-9F07-BF8F071E9D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E6190D-B71F-41CB-AEDD-D9FFC1F2CD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9E111-9F49-469F-B04D-B15195363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4494-55EE-4D0E-8EA3-D37A95E0925E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39ABD6-2931-49B3-A81E-AE97B1DB1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2F6A21-ABCD-4333-9878-2152AC7A8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F4-5A7D-439D-81A9-376CCE805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712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AFE25-996D-4A09-88EA-FF422A3C4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B9BF26-68F0-4420-97FA-18DDC40504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FA50C1-7BF2-4E3A-96A6-28D7F3A133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7A1B24-CBE1-409D-90A1-C2CB743A3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4494-55EE-4D0E-8EA3-D37A95E0925E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E0509D-56F6-41C0-A0EE-5010E10DC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9450A9-121F-4DAB-800F-8E11BD9BC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F4-5A7D-439D-81A9-376CCE805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351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31664A-7044-4283-9A26-D920B1F8B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405F87-3A77-4B5A-A93C-FFE227329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985C55-25F6-4E9D-BB70-99A37ED6E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4494-55EE-4D0E-8EA3-D37A95E0925E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2B9915-B102-468F-9394-67045F34C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02EC7A-1A87-47A1-87D8-04C43443B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F4-5A7D-439D-81A9-376CCE805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541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0C72D7-11DE-486A-B9AF-DB30D1C306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60316B-E188-4160-A37F-26BF87AA2F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6AF179-6CB8-40A5-8CBD-D071CA9C6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4494-55EE-4D0E-8EA3-D37A95E0925E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5BC776-511E-4F07-A64B-608520E10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3164BC-F244-421C-9926-10549DA62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F4-5A7D-439D-81A9-376CCE805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719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57C694-8E7A-439D-BB68-07C1FC56E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D88DFD-D995-46BE-8737-6CD7960A9E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B2781-B939-414B-A1CB-02BF2DDC35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94494-55EE-4D0E-8EA3-D37A95E0925E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CBEFA3-0556-4B46-9CCD-66F4063C2D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98C0B5-52F5-421C-93C1-D8DE8312BF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7DF4-5A7D-439D-81A9-376CCE805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929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D91D3-EE95-4AFA-9C35-FAFBA65400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400" dirty="0"/>
              <a:t>The Stress Bucket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529E94-9196-4429-9BE5-F6791589DB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/>
          </a:bodyPr>
          <a:lstStyle/>
          <a:p>
            <a:pPr algn="l"/>
            <a:endParaRPr lang="en-GB" sz="200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B6252D-4880-42D0-AC30-FD2A672879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56" r="-1" b="1015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348273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283767-3695-46EA-88F5-92DA3A9150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What is stress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8FAF12-BD71-4083-BF8A-9F18F99C3A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r>
              <a:rPr lang="en-GB" sz="2200" dirty="0"/>
              <a:t>Our body’s natural response to feeling under pressure.</a:t>
            </a:r>
          </a:p>
          <a:p>
            <a:r>
              <a:rPr lang="en-GB" sz="2200" dirty="0"/>
              <a:t>Everyone experiences stress.</a:t>
            </a:r>
          </a:p>
          <a:p>
            <a:r>
              <a:rPr lang="en-GB" sz="2200" dirty="0"/>
              <a:t>Some amount of stress is normal and can help us achieve things like getting our homework done or speaking in class even though we might be nervous. </a:t>
            </a:r>
          </a:p>
          <a:p>
            <a:r>
              <a:rPr lang="en-GB" sz="2200" dirty="0"/>
              <a:t>Too much stress can affect our mood, our body and our health.</a:t>
            </a:r>
          </a:p>
          <a:p>
            <a:r>
              <a:rPr lang="en-GB" sz="2200" dirty="0"/>
              <a:t>Stress includes our worries, when we feel overwhelmed or anxious or when we feel cross or angry.  </a:t>
            </a:r>
          </a:p>
          <a:p>
            <a:r>
              <a:rPr lang="en-GB" sz="2200" dirty="0"/>
              <a:t>Learning to manage our stresses can improve our mental health.</a:t>
            </a:r>
          </a:p>
        </p:txBody>
      </p:sp>
    </p:spTree>
    <p:extLst>
      <p:ext uri="{BB962C8B-B14F-4D97-AF65-F5344CB8AC3E}">
        <p14:creationId xmlns:p14="http://schemas.microsoft.com/office/powerpoint/2010/main" val="1564919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C19BC8-8CA0-4F50-A366-0F12802A6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stress bucket metaphor can help us to understand!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DCA297-48A8-4E3F-9A75-E54D9FDF99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56" r="-1" b="10152"/>
          <a:stretch/>
        </p:blipFill>
        <p:spPr>
          <a:xfrm>
            <a:off x="5314072" y="643466"/>
            <a:ext cx="5707187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902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>
            <a:extLst>
              <a:ext uri="{FF2B5EF4-FFF2-40B4-BE49-F238E27FC236}">
                <a16:creationId xmlns:a16="http://schemas.microsoft.com/office/drawing/2014/main" id="{69D184B2-2226-4E31-BCCB-444330767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8533" y="918266"/>
            <a:ext cx="706127" cy="5863534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1AC4D4E3-486A-464A-8EC8-D44881097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7879" y="643467"/>
            <a:ext cx="420307" cy="5668919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4DE13E-58EB-4475-B79C-0D4FC6512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38387" y="643467"/>
            <a:ext cx="10933503" cy="5391944"/>
          </a:xfrm>
          <a:prstGeom prst="rect">
            <a:avLst/>
          </a:prstGeom>
          <a:solidFill>
            <a:srgbClr val="FFFFFF"/>
          </a:solidFill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44D187-F87B-4F87-B2F4-1B7DB8BE6B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578" y="1829777"/>
            <a:ext cx="9664846" cy="30202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4AF483-41AA-42B9-B0F9-57DAF2DD8253}"/>
              </a:ext>
            </a:extLst>
          </p:cNvPr>
          <p:cNvSpPr txBox="1"/>
          <p:nvPr/>
        </p:nvSpPr>
        <p:spPr>
          <a:xfrm>
            <a:off x="1051090" y="880632"/>
            <a:ext cx="101080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70C0"/>
                </a:solidFill>
              </a:rPr>
              <a:t>We all have different sized buckets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C78D9B-A6DF-4A4B-987B-84464CC16AC1}"/>
              </a:ext>
            </a:extLst>
          </p:cNvPr>
          <p:cNvSpPr txBox="1"/>
          <p:nvPr/>
        </p:nvSpPr>
        <p:spPr>
          <a:xfrm>
            <a:off x="1620078" y="5081304"/>
            <a:ext cx="8080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The size of our bucket represents our resilience and our capacity to cope with stress.</a:t>
            </a:r>
          </a:p>
        </p:txBody>
      </p:sp>
    </p:spTree>
    <p:extLst>
      <p:ext uri="{BB962C8B-B14F-4D97-AF65-F5344CB8AC3E}">
        <p14:creationId xmlns:p14="http://schemas.microsoft.com/office/powerpoint/2010/main" val="27601510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AE75F6-9705-4A3B-B611-535902AF5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800" dirty="0"/>
              <a:t>It is normal for our buckets to have some stress in them – we don’t start empty.</a:t>
            </a:r>
            <a:br>
              <a:rPr lang="en-US" sz="3800" dirty="0"/>
            </a:br>
            <a:br>
              <a:rPr lang="en-US" sz="3800" dirty="0"/>
            </a:br>
            <a:r>
              <a:rPr lang="en-US" sz="3800" dirty="0"/>
              <a:t>The amount we start with is different for everyone.</a:t>
            </a:r>
          </a:p>
        </p:txBody>
      </p:sp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A528E76A-D3AF-49AB-B451-EC26DC6D02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425"/>
          <a:stretch/>
        </p:blipFill>
        <p:spPr bwMode="auto"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01459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0CF00-661B-41D0-8B5F-154FBCE15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73852"/>
          </a:xfrm>
        </p:spPr>
        <p:txBody>
          <a:bodyPr>
            <a:normAutofit fontScale="90000"/>
          </a:bodyPr>
          <a:lstStyle/>
          <a:p>
            <a:r>
              <a:rPr lang="en-GB" dirty="0"/>
              <a:t>Over time, water is added to the bucket from different sources of stress or worry.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0CBB60D-87F9-49EA-A49E-E747B01242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3131" y="2629418"/>
            <a:ext cx="886427" cy="15991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C162E76-B464-4615-BF43-25047A56D2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0669" y="1690688"/>
            <a:ext cx="883120" cy="159916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12BFD30-A48C-4BE6-847B-844164CB8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2945" y="1438977"/>
            <a:ext cx="1210350" cy="19900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912A6A5-07B9-4792-9E6C-4C85574C4F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5766" y="2971290"/>
            <a:ext cx="910966" cy="153156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9D2F265-95B5-4C14-BBC3-5195F8E2EA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4993" y="1365409"/>
            <a:ext cx="1069718" cy="192691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2002C3A-B1CB-4E53-89D6-5DC07741B2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93115" y="4060510"/>
            <a:ext cx="2757451" cy="268969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C0037B3-C66E-4735-BEFE-83FDC6453B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6344" y="3222250"/>
            <a:ext cx="803171" cy="141611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BAE0217-9069-4916-A79D-B06918F4E8F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60062" y="3167210"/>
            <a:ext cx="922485" cy="153156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4F8A190-5CDE-46A8-8EB1-A8C8F144AECC}"/>
              </a:ext>
            </a:extLst>
          </p:cNvPr>
          <p:cNvSpPr txBox="1"/>
          <p:nvPr/>
        </p:nvSpPr>
        <p:spPr>
          <a:xfrm>
            <a:off x="9154633" y="3817088"/>
            <a:ext cx="25837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Some stresses might feel bigger than others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3FA4665-18B5-4D9F-86FA-64F1CB43B443}"/>
              </a:ext>
            </a:extLst>
          </p:cNvPr>
          <p:cNvSpPr txBox="1"/>
          <p:nvPr/>
        </p:nvSpPr>
        <p:spPr>
          <a:xfrm>
            <a:off x="467833" y="4463419"/>
            <a:ext cx="27574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The type and size of stresses will feel different for everyone</a:t>
            </a:r>
          </a:p>
        </p:txBody>
      </p:sp>
    </p:spTree>
    <p:extLst>
      <p:ext uri="{BB962C8B-B14F-4D97-AF65-F5344CB8AC3E}">
        <p14:creationId xmlns:p14="http://schemas.microsoft.com/office/powerpoint/2010/main" val="3666780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28366A-2030-41D3-8F47-919B75F454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283" r="1" b="1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3C0444-4B69-46EF-99D6-557EBE9CAD92}"/>
              </a:ext>
            </a:extLst>
          </p:cNvPr>
          <p:cNvSpPr txBox="1"/>
          <p:nvPr/>
        </p:nvSpPr>
        <p:spPr>
          <a:xfrm>
            <a:off x="7531610" y="1753164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4000" dirty="0"/>
              <a:t>When the water level gets too high, our bucket overflows and we can feel stressed out and unable to cope with everyday life.</a:t>
            </a:r>
          </a:p>
        </p:txBody>
      </p:sp>
    </p:spTree>
    <p:extLst>
      <p:ext uri="{BB962C8B-B14F-4D97-AF65-F5344CB8AC3E}">
        <p14:creationId xmlns:p14="http://schemas.microsoft.com/office/powerpoint/2010/main" val="23158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D7C89-27AF-498C-AC96-E5B394392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783" y="792766"/>
            <a:ext cx="5781261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To keep the water level low and stop it from overflowing, we can make holes in our bucket to let out the water.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4F3A73-7C73-4618-B0A3-D03AB73B94BB}"/>
              </a:ext>
            </a:extLst>
          </p:cNvPr>
          <p:cNvSpPr txBox="1"/>
          <p:nvPr/>
        </p:nvSpPr>
        <p:spPr>
          <a:xfrm>
            <a:off x="6967859" y="222855"/>
            <a:ext cx="51346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The ‘holes’ represent our coping strategies and ways of managing stress.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170B57-AA23-4429-9AC8-E0C0A8E2C0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5588" y="2922392"/>
            <a:ext cx="3700823" cy="37477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CB48F7-1D0C-4584-A194-2D6C1A0D7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7859" y="2860578"/>
            <a:ext cx="2461929" cy="8639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0A408E7-9F6A-46AF-8772-AAB1C0577E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2535" y="3737142"/>
            <a:ext cx="2424075" cy="80076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9FB46B9-8583-491E-861E-035A706798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8178" y="4864046"/>
            <a:ext cx="2236304" cy="7706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ABF016D-6069-4DB0-A046-926AFE5EF9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9492" y="4658996"/>
            <a:ext cx="2523844" cy="81854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B51CC81-993B-4042-A947-1C9C5D0149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62461" y="5709189"/>
            <a:ext cx="2424075" cy="80619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8BFE53A-D994-4D9E-9640-3C43A76B30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14839" y="3860609"/>
            <a:ext cx="2424075" cy="84870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E96EBD5-C5DB-432E-998D-BA09786F201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46426" y="5598632"/>
            <a:ext cx="2461929" cy="89424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5B8D13D-724E-49ED-A0C3-67E9CEF6040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17135" y="2828204"/>
            <a:ext cx="2205102" cy="731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318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5FA7C47-B7C1-4D2E-AB49-ED23BA34B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id="{596EE156-ABF1-4329-A6BA-03B4254E0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Rectangle 8">
            <a:extLst>
              <a:ext uri="{FF2B5EF4-FFF2-40B4-BE49-F238E27FC236}">
                <a16:creationId xmlns:a16="http://schemas.microsoft.com/office/drawing/2014/main" id="{19B9933F-AAB3-444A-8BB5-9CA194A8B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0" y="1370435"/>
            <a:ext cx="527226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7">
            <a:extLst>
              <a:ext uri="{FF2B5EF4-FFF2-40B4-BE49-F238E27FC236}">
                <a16:creationId xmlns:a16="http://schemas.microsoft.com/office/drawing/2014/main" id="{7D20183A-0B1D-4A1F-89B1-ADBEDBC6E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id="{131031D3-26CD-4214-A9A4-5857EFA15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8B8297-793E-443E-A068-55159A8E174F}"/>
              </a:ext>
            </a:extLst>
          </p:cNvPr>
          <p:cNvSpPr txBox="1"/>
          <p:nvPr/>
        </p:nvSpPr>
        <p:spPr>
          <a:xfrm>
            <a:off x="1146208" y="1012073"/>
            <a:ext cx="3200451" cy="355992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4400" dirty="0">
                <a:solidFill>
                  <a:srgbClr val="FEFFFF"/>
                </a:solidFill>
              </a:rPr>
              <a:t>How full is your bucket?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4400" dirty="0">
              <a:solidFill>
                <a:srgbClr val="FEFFFF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solidFill>
                  <a:srgbClr val="FEFFFF"/>
                </a:solidFill>
              </a:rPr>
              <a:t>What coping strategies can you try to make holes in your bucket?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D0CCF21-E6A0-4665-946C-CCFAF687E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8268" y="947918"/>
            <a:ext cx="6539075" cy="4642743"/>
          </a:xfrm>
          <a:prstGeom prst="rect">
            <a:avLst/>
          </a:prstGeom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09F514FF-77E3-4DD5-BAAA-9C9B47B0B448}"/>
              </a:ext>
            </a:extLst>
          </p:cNvPr>
          <p:cNvSpPr/>
          <p:nvPr/>
        </p:nvSpPr>
        <p:spPr>
          <a:xfrm>
            <a:off x="6333543" y="5727041"/>
            <a:ext cx="5337313" cy="947918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You are not alone, ask for help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70412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323B40F5FC2214DBA17523B5DF37DCF" ma:contentTypeVersion="11" ma:contentTypeDescription="Create a new document." ma:contentTypeScope="" ma:versionID="59b289bcf20770ca3ef27644c7a5de2a">
  <xsd:schema xmlns:xsd="http://www.w3.org/2001/XMLSchema" xmlns:xs="http://www.w3.org/2001/XMLSchema" xmlns:p="http://schemas.microsoft.com/office/2006/metadata/properties" xmlns:ns3="0075ad15-7910-45e9-993b-91bc20970cba" targetNamespace="http://schemas.microsoft.com/office/2006/metadata/properties" ma:root="true" ma:fieldsID="51da96588ddbc8932b79d17c7efe0a7b" ns3:_="">
    <xsd:import namespace="0075ad15-7910-45e9-993b-91bc20970cb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75ad15-7910-45e9-993b-91bc20970c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4363C00-8152-4DE8-9044-67E3D265248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75ad15-7910-45e9-993b-91bc20970c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20E12F3-B289-44BB-8845-4304902E716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2B0F220-FE0C-47B5-AAB8-077F08278EDF}">
  <ds:schemaRefs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www.w3.org/XML/1998/namespace"/>
    <ds:schemaRef ds:uri="http://schemas.openxmlformats.org/package/2006/metadata/core-properties"/>
    <ds:schemaRef ds:uri="0075ad15-7910-45e9-993b-91bc20970cba"/>
    <ds:schemaRef ds:uri="http://purl.org/dc/elements/1.1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280</Words>
  <Application>Microsoft Office PowerPoint</Application>
  <PresentationFormat>Widescreen</PresentationFormat>
  <Paragraphs>22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The Stress Bucket</vt:lpstr>
      <vt:lpstr>What is stress</vt:lpstr>
      <vt:lpstr>The stress bucket metaphor can help us to understand!</vt:lpstr>
      <vt:lpstr>PowerPoint Presentation</vt:lpstr>
      <vt:lpstr>It is normal for our buckets to have some stress in them – we don’t start empty.  The amount we start with is different for everyone.</vt:lpstr>
      <vt:lpstr>Over time, water is added to the bucket from different sources of stress or worry.</vt:lpstr>
      <vt:lpstr>PowerPoint Presentation</vt:lpstr>
      <vt:lpstr>To keep the water level low and stop it from overflowing, we can make holes in our bucket to let out the water.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Stress Bucket</dc:title>
  <dc:creator>Sarah Tyrell - Leigh</dc:creator>
  <cp:lastModifiedBy>Sarah Tyrell - Leigh</cp:lastModifiedBy>
  <cp:revision>1</cp:revision>
  <dcterms:created xsi:type="dcterms:W3CDTF">2022-02-06T10:38:16Z</dcterms:created>
  <dcterms:modified xsi:type="dcterms:W3CDTF">2022-02-06T11:29:08Z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0x010100A323B40F5FC2214DBA17523B5DF37DCF</vt:lpwstr>
  </property>
</Properties>
</file>