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Tyrell - Leigh" userId="9b09debd-e3c1-4e86-9da3-42818d9ee901" providerId="ADAL" clId="{684AF2F3-34B7-4CF1-9601-A36498004997}"/>
    <pc:docChg chg="undo custSel addSld modSld">
      <pc:chgData name="Sarah Tyrell - Leigh" userId="9b09debd-e3c1-4e86-9da3-42818d9ee901" providerId="ADAL" clId="{684AF2F3-34B7-4CF1-9601-A36498004997}" dt="2024-11-09T14:25:15.802" v="304" actId="20577"/>
      <pc:docMkLst>
        <pc:docMk/>
      </pc:docMkLst>
      <pc:sldChg chg="modSp mod">
        <pc:chgData name="Sarah Tyrell - Leigh" userId="9b09debd-e3c1-4e86-9da3-42818d9ee901" providerId="ADAL" clId="{684AF2F3-34B7-4CF1-9601-A36498004997}" dt="2024-11-09T14:25:15.802" v="304" actId="20577"/>
        <pc:sldMkLst>
          <pc:docMk/>
          <pc:sldMk cId="206228455" sldId="256"/>
        </pc:sldMkLst>
        <pc:spChg chg="mod">
          <ac:chgData name="Sarah Tyrell - Leigh" userId="9b09debd-e3c1-4e86-9da3-42818d9ee901" providerId="ADAL" clId="{684AF2F3-34B7-4CF1-9601-A36498004997}" dt="2024-11-09T14:25:15.802" v="304" actId="20577"/>
          <ac:spMkLst>
            <pc:docMk/>
            <pc:sldMk cId="206228455" sldId="256"/>
            <ac:spMk id="6" creationId="{58143BCD-EDDF-45D1-41FC-5D56399CA393}"/>
          </ac:spMkLst>
        </pc:spChg>
      </pc:sldChg>
      <pc:sldChg chg="addSp delSp modSp new mod setBg">
        <pc:chgData name="Sarah Tyrell - Leigh" userId="9b09debd-e3c1-4e86-9da3-42818d9ee901" providerId="ADAL" clId="{684AF2F3-34B7-4CF1-9601-A36498004997}" dt="2024-11-09T14:22:08.190" v="165" actId="26606"/>
        <pc:sldMkLst>
          <pc:docMk/>
          <pc:sldMk cId="4173265192" sldId="257"/>
        </pc:sldMkLst>
        <pc:spChg chg="mod">
          <ac:chgData name="Sarah Tyrell - Leigh" userId="9b09debd-e3c1-4e86-9da3-42818d9ee901" providerId="ADAL" clId="{684AF2F3-34B7-4CF1-9601-A36498004997}" dt="2024-11-09T14:22:08.190" v="165" actId="26606"/>
          <ac:spMkLst>
            <pc:docMk/>
            <pc:sldMk cId="4173265192" sldId="257"/>
            <ac:spMk id="2" creationId="{1B9C11BA-629A-56D8-9104-CE4219A2BB5C}"/>
          </ac:spMkLst>
        </pc:spChg>
        <pc:spChg chg="add del mod">
          <ac:chgData name="Sarah Tyrell - Leigh" userId="9b09debd-e3c1-4e86-9da3-42818d9ee901" providerId="ADAL" clId="{684AF2F3-34B7-4CF1-9601-A36498004997}" dt="2024-11-09T14:22:08.190" v="165" actId="26606"/>
          <ac:spMkLst>
            <pc:docMk/>
            <pc:sldMk cId="4173265192" sldId="257"/>
            <ac:spMk id="3" creationId="{27488FD2-0801-9ED2-A699-AF706D90758A}"/>
          </ac:spMkLst>
        </pc:spChg>
        <pc:spChg chg="add del">
          <ac:chgData name="Sarah Tyrell - Leigh" userId="9b09debd-e3c1-4e86-9da3-42818d9ee901" providerId="ADAL" clId="{684AF2F3-34B7-4CF1-9601-A36498004997}" dt="2024-11-09T14:22:08.159" v="164" actId="26606"/>
          <ac:spMkLst>
            <pc:docMk/>
            <pc:sldMk cId="4173265192" sldId="257"/>
            <ac:spMk id="9" creationId="{655AE6B0-AC9E-4167-806F-E9DB135FC46B}"/>
          </ac:spMkLst>
        </pc:spChg>
        <pc:spChg chg="add del">
          <ac:chgData name="Sarah Tyrell - Leigh" userId="9b09debd-e3c1-4e86-9da3-42818d9ee901" providerId="ADAL" clId="{684AF2F3-34B7-4CF1-9601-A36498004997}" dt="2024-11-09T14:22:08.159" v="164" actId="26606"/>
          <ac:spMkLst>
            <pc:docMk/>
            <pc:sldMk cId="4173265192" sldId="257"/>
            <ac:spMk id="22" creationId="{87BD1F4E-A66D-4C06-86DA-8D56CA7A3B41}"/>
          </ac:spMkLst>
        </pc:spChg>
        <pc:spChg chg="add">
          <ac:chgData name="Sarah Tyrell - Leigh" userId="9b09debd-e3c1-4e86-9da3-42818d9ee901" providerId="ADAL" clId="{684AF2F3-34B7-4CF1-9601-A36498004997}" dt="2024-11-09T14:22:08.190" v="165" actId="26606"/>
          <ac:spMkLst>
            <pc:docMk/>
            <pc:sldMk cId="4173265192" sldId="257"/>
            <ac:spMk id="24" creationId="{655AE6B0-AC9E-4167-806F-E9DB135FC46B}"/>
          </ac:spMkLst>
        </pc:spChg>
        <pc:spChg chg="add">
          <ac:chgData name="Sarah Tyrell - Leigh" userId="9b09debd-e3c1-4e86-9da3-42818d9ee901" providerId="ADAL" clId="{684AF2F3-34B7-4CF1-9601-A36498004997}" dt="2024-11-09T14:22:08.190" v="165" actId="26606"/>
          <ac:spMkLst>
            <pc:docMk/>
            <pc:sldMk cId="4173265192" sldId="257"/>
            <ac:spMk id="33" creationId="{87BD1F4E-A66D-4C06-86DA-8D56CA7A3B41}"/>
          </ac:spMkLst>
        </pc:spChg>
        <pc:grpChg chg="add del">
          <ac:chgData name="Sarah Tyrell - Leigh" userId="9b09debd-e3c1-4e86-9da3-42818d9ee901" providerId="ADAL" clId="{684AF2F3-34B7-4CF1-9601-A36498004997}" dt="2024-11-09T14:22:08.159" v="164" actId="26606"/>
          <ac:grpSpMkLst>
            <pc:docMk/>
            <pc:sldMk cId="4173265192" sldId="257"/>
            <ac:grpSpMk id="11" creationId="{3523416A-383B-4FDC-B4C9-D8EDDFE9C043}"/>
          </ac:grpSpMkLst>
        </pc:grpChg>
        <pc:grpChg chg="add">
          <ac:chgData name="Sarah Tyrell - Leigh" userId="9b09debd-e3c1-4e86-9da3-42818d9ee901" providerId="ADAL" clId="{684AF2F3-34B7-4CF1-9601-A36498004997}" dt="2024-11-09T14:22:08.190" v="165" actId="26606"/>
          <ac:grpSpMkLst>
            <pc:docMk/>
            <pc:sldMk cId="4173265192" sldId="257"/>
            <ac:grpSpMk id="25" creationId="{3523416A-383B-4FDC-B4C9-D8EDDFE9C043}"/>
          </ac:grpSpMkLst>
        </pc:grpChg>
        <pc:graphicFrameChg chg="add del">
          <ac:chgData name="Sarah Tyrell - Leigh" userId="9b09debd-e3c1-4e86-9da3-42818d9ee901" providerId="ADAL" clId="{684AF2F3-34B7-4CF1-9601-A36498004997}" dt="2024-11-09T14:22:08.159" v="164" actId="26606"/>
          <ac:graphicFrameMkLst>
            <pc:docMk/>
            <pc:sldMk cId="4173265192" sldId="257"/>
            <ac:graphicFrameMk id="5" creationId="{9FABFBE8-3475-5E24-44CF-4BB31D510EE4}"/>
          </ac:graphicFrameMkLst>
        </pc:graphicFrameChg>
        <pc:graphicFrameChg chg="add">
          <ac:chgData name="Sarah Tyrell - Leigh" userId="9b09debd-e3c1-4e86-9da3-42818d9ee901" providerId="ADAL" clId="{684AF2F3-34B7-4CF1-9601-A36498004997}" dt="2024-11-09T14:22:08.190" v="165" actId="26606"/>
          <ac:graphicFrameMkLst>
            <pc:docMk/>
            <pc:sldMk cId="4173265192" sldId="257"/>
            <ac:graphicFrameMk id="34" creationId="{B2F6513F-668D-A0C5-1581-C192473FF3EF}"/>
          </ac:graphicFrameMkLst>
        </pc:graphicFrameChg>
      </pc:sldChg>
      <pc:sldChg chg="addSp delSp modSp new mod setBg">
        <pc:chgData name="Sarah Tyrell - Leigh" userId="9b09debd-e3c1-4e86-9da3-42818d9ee901" providerId="ADAL" clId="{684AF2F3-34B7-4CF1-9601-A36498004997}" dt="2024-11-09T14:23:56.461" v="262" actId="26606"/>
        <pc:sldMkLst>
          <pc:docMk/>
          <pc:sldMk cId="744752560" sldId="258"/>
        </pc:sldMkLst>
        <pc:spChg chg="mod">
          <ac:chgData name="Sarah Tyrell - Leigh" userId="9b09debd-e3c1-4e86-9da3-42818d9ee901" providerId="ADAL" clId="{684AF2F3-34B7-4CF1-9601-A36498004997}" dt="2024-11-09T14:23:56.461" v="262" actId="26606"/>
          <ac:spMkLst>
            <pc:docMk/>
            <pc:sldMk cId="744752560" sldId="258"/>
            <ac:spMk id="2" creationId="{14167368-29E3-2BC3-B5D9-F8B09A3F0D3B}"/>
          </ac:spMkLst>
        </pc:spChg>
        <pc:spChg chg="del mod">
          <ac:chgData name="Sarah Tyrell - Leigh" userId="9b09debd-e3c1-4e86-9da3-42818d9ee901" providerId="ADAL" clId="{684AF2F3-34B7-4CF1-9601-A36498004997}" dt="2024-11-09T14:23:56.461" v="262" actId="26606"/>
          <ac:spMkLst>
            <pc:docMk/>
            <pc:sldMk cId="744752560" sldId="258"/>
            <ac:spMk id="3" creationId="{C98F5CEC-A6ED-4575-A6F3-87614B578F86}"/>
          </ac:spMkLst>
        </pc:spChg>
        <pc:spChg chg="add">
          <ac:chgData name="Sarah Tyrell - Leigh" userId="9b09debd-e3c1-4e86-9da3-42818d9ee901" providerId="ADAL" clId="{684AF2F3-34B7-4CF1-9601-A36498004997}" dt="2024-11-09T14:23:56.461" v="262" actId="26606"/>
          <ac:spMkLst>
            <pc:docMk/>
            <pc:sldMk cId="744752560" sldId="258"/>
            <ac:spMk id="9" creationId="{9F4444CE-BC8D-4D61-B303-4C05614E62AB}"/>
          </ac:spMkLst>
        </pc:spChg>
        <pc:spChg chg="add">
          <ac:chgData name="Sarah Tyrell - Leigh" userId="9b09debd-e3c1-4e86-9da3-42818d9ee901" providerId="ADAL" clId="{684AF2F3-34B7-4CF1-9601-A36498004997}" dt="2024-11-09T14:23:56.461" v="262" actId="26606"/>
          <ac:spMkLst>
            <pc:docMk/>
            <pc:sldMk cId="744752560" sldId="258"/>
            <ac:spMk id="11" creationId="{73772B81-181F-48B7-8826-4D9686D15DF5}"/>
          </ac:spMkLst>
        </pc:spChg>
        <pc:spChg chg="add">
          <ac:chgData name="Sarah Tyrell - Leigh" userId="9b09debd-e3c1-4e86-9da3-42818d9ee901" providerId="ADAL" clId="{684AF2F3-34B7-4CF1-9601-A36498004997}" dt="2024-11-09T14:23:56.461" v="262" actId="26606"/>
          <ac:spMkLst>
            <pc:docMk/>
            <pc:sldMk cId="744752560" sldId="258"/>
            <ac:spMk id="13" creationId="{B2205F6E-03C6-4E92-877C-E2482F6599AA}"/>
          </ac:spMkLst>
        </pc:spChg>
        <pc:graphicFrameChg chg="add">
          <ac:chgData name="Sarah Tyrell - Leigh" userId="9b09debd-e3c1-4e86-9da3-42818d9ee901" providerId="ADAL" clId="{684AF2F3-34B7-4CF1-9601-A36498004997}" dt="2024-11-09T14:23:56.461" v="262" actId="26606"/>
          <ac:graphicFrameMkLst>
            <pc:docMk/>
            <pc:sldMk cId="744752560" sldId="258"/>
            <ac:graphicFrameMk id="5" creationId="{2943DEBF-D11E-CD40-C5F0-6D232725CCD6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89D64-ABDA-46FF-A178-E8045E5F5A5A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AC93089-B8C2-4989-A430-3F89EFFF536D}">
      <dgm:prSet/>
      <dgm:spPr/>
      <dgm:t>
        <a:bodyPr/>
        <a:lstStyle/>
        <a:p>
          <a:r>
            <a:rPr lang="en-US"/>
            <a:t>Deck of cards</a:t>
          </a:r>
        </a:p>
      </dgm:t>
    </dgm:pt>
    <dgm:pt modelId="{EE9DD41D-2389-435D-8AB7-F6EFBB6E73AF}" type="parTrans" cxnId="{9A58F802-F80E-408E-B407-08FF259EFB24}">
      <dgm:prSet/>
      <dgm:spPr/>
      <dgm:t>
        <a:bodyPr/>
        <a:lstStyle/>
        <a:p>
          <a:endParaRPr lang="en-US"/>
        </a:p>
      </dgm:t>
    </dgm:pt>
    <dgm:pt modelId="{4D6F779E-B4A6-4050-AB0D-1EF803AF4562}" type="sibTrans" cxnId="{9A58F802-F80E-408E-B407-08FF259EFB24}">
      <dgm:prSet/>
      <dgm:spPr/>
      <dgm:t>
        <a:bodyPr/>
        <a:lstStyle/>
        <a:p>
          <a:endParaRPr lang="en-US"/>
        </a:p>
      </dgm:t>
    </dgm:pt>
    <dgm:pt modelId="{185DF5E8-64EC-4107-9CD4-2D0BD7EF9A16}">
      <dgm:prSet/>
      <dgm:spPr/>
      <dgm:t>
        <a:bodyPr/>
        <a:lstStyle/>
        <a:p>
          <a:r>
            <a:rPr lang="en-US"/>
            <a:t>Links for videos and game ideas in the newsletter</a:t>
          </a:r>
        </a:p>
      </dgm:t>
    </dgm:pt>
    <dgm:pt modelId="{52192210-0032-4431-BF82-3BD5F83C0289}" type="parTrans" cxnId="{4D8DA0D4-F9CF-46B8-99A6-1FE064D8EEBA}">
      <dgm:prSet/>
      <dgm:spPr/>
      <dgm:t>
        <a:bodyPr/>
        <a:lstStyle/>
        <a:p>
          <a:endParaRPr lang="en-US"/>
        </a:p>
      </dgm:t>
    </dgm:pt>
    <dgm:pt modelId="{7DF9D651-0AB9-43C2-B0A0-D9A8B9E92BBD}" type="sibTrans" cxnId="{4D8DA0D4-F9CF-46B8-99A6-1FE064D8EEBA}">
      <dgm:prSet/>
      <dgm:spPr/>
      <dgm:t>
        <a:bodyPr/>
        <a:lstStyle/>
        <a:p>
          <a:endParaRPr lang="en-US"/>
        </a:p>
      </dgm:t>
    </dgm:pt>
    <dgm:pt modelId="{D8F02A6B-C72E-4C5E-8FFF-2AA15A876416}" type="pres">
      <dgm:prSet presAssocID="{9E489D64-ABDA-46FF-A178-E8045E5F5A5A}" presName="root" presStyleCnt="0">
        <dgm:presLayoutVars>
          <dgm:dir/>
          <dgm:resizeHandles val="exact"/>
        </dgm:presLayoutVars>
      </dgm:prSet>
      <dgm:spPr/>
    </dgm:pt>
    <dgm:pt modelId="{16297BD6-5998-4290-BCDE-D41DD01468DB}" type="pres">
      <dgm:prSet presAssocID="{8AC93089-B8C2-4989-A430-3F89EFFF536D}" presName="compNode" presStyleCnt="0"/>
      <dgm:spPr/>
    </dgm:pt>
    <dgm:pt modelId="{F9ADE1BF-1DDD-4A87-94E7-85A03AA2299F}" type="pres">
      <dgm:prSet presAssocID="{8AC93089-B8C2-4989-A430-3F89EFFF536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D19AD9AE-8C72-492D-9AE9-886803F14D30}" type="pres">
      <dgm:prSet presAssocID="{8AC93089-B8C2-4989-A430-3F89EFFF536D}" presName="spaceRect" presStyleCnt="0"/>
      <dgm:spPr/>
    </dgm:pt>
    <dgm:pt modelId="{A39DFB91-D5FA-442F-9F3C-B4F9A3C332D8}" type="pres">
      <dgm:prSet presAssocID="{8AC93089-B8C2-4989-A430-3F89EFFF536D}" presName="textRect" presStyleLbl="revTx" presStyleIdx="0" presStyleCnt="2">
        <dgm:presLayoutVars>
          <dgm:chMax val="1"/>
          <dgm:chPref val="1"/>
        </dgm:presLayoutVars>
      </dgm:prSet>
      <dgm:spPr/>
    </dgm:pt>
    <dgm:pt modelId="{1BB30367-F919-46A6-AE3B-85CE3DEBBABA}" type="pres">
      <dgm:prSet presAssocID="{4D6F779E-B4A6-4050-AB0D-1EF803AF4562}" presName="sibTrans" presStyleCnt="0"/>
      <dgm:spPr/>
    </dgm:pt>
    <dgm:pt modelId="{1FAD0F96-FC54-45E6-8B9F-B3E0839941BA}" type="pres">
      <dgm:prSet presAssocID="{185DF5E8-64EC-4107-9CD4-2D0BD7EF9A16}" presName="compNode" presStyleCnt="0"/>
      <dgm:spPr/>
    </dgm:pt>
    <dgm:pt modelId="{754E58F4-6C99-4ABA-A95A-EBFBBE84B1D8}" type="pres">
      <dgm:prSet presAssocID="{185DF5E8-64EC-4107-9CD4-2D0BD7EF9A1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A7093161-67A6-4D34-9DF3-28FD01CC8170}" type="pres">
      <dgm:prSet presAssocID="{185DF5E8-64EC-4107-9CD4-2D0BD7EF9A16}" presName="spaceRect" presStyleCnt="0"/>
      <dgm:spPr/>
    </dgm:pt>
    <dgm:pt modelId="{8DB9F763-BB63-4B60-94B4-923BC70927B3}" type="pres">
      <dgm:prSet presAssocID="{185DF5E8-64EC-4107-9CD4-2D0BD7EF9A1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A58F802-F80E-408E-B407-08FF259EFB24}" srcId="{9E489D64-ABDA-46FF-A178-E8045E5F5A5A}" destId="{8AC93089-B8C2-4989-A430-3F89EFFF536D}" srcOrd="0" destOrd="0" parTransId="{EE9DD41D-2389-435D-8AB7-F6EFBB6E73AF}" sibTransId="{4D6F779E-B4A6-4050-AB0D-1EF803AF4562}"/>
    <dgm:cxn modelId="{C4019F4E-198B-4F2C-AE86-7D3F5BD57259}" type="presOf" srcId="{9E489D64-ABDA-46FF-A178-E8045E5F5A5A}" destId="{D8F02A6B-C72E-4C5E-8FFF-2AA15A876416}" srcOrd="0" destOrd="0" presId="urn:microsoft.com/office/officeart/2018/2/layout/IconLabelList"/>
    <dgm:cxn modelId="{81BC1FCC-98DE-4A86-89DC-912DC29644AA}" type="presOf" srcId="{185DF5E8-64EC-4107-9CD4-2D0BD7EF9A16}" destId="{8DB9F763-BB63-4B60-94B4-923BC70927B3}" srcOrd="0" destOrd="0" presId="urn:microsoft.com/office/officeart/2018/2/layout/IconLabelList"/>
    <dgm:cxn modelId="{4D8DA0D4-F9CF-46B8-99A6-1FE064D8EEBA}" srcId="{9E489D64-ABDA-46FF-A178-E8045E5F5A5A}" destId="{185DF5E8-64EC-4107-9CD4-2D0BD7EF9A16}" srcOrd="1" destOrd="0" parTransId="{52192210-0032-4431-BF82-3BD5F83C0289}" sibTransId="{7DF9D651-0AB9-43C2-B0A0-D9A8B9E92BBD}"/>
    <dgm:cxn modelId="{29467FFF-6590-44E8-8228-893B0EB16A61}" type="presOf" srcId="{8AC93089-B8C2-4989-A430-3F89EFFF536D}" destId="{A39DFB91-D5FA-442F-9F3C-B4F9A3C332D8}" srcOrd="0" destOrd="0" presId="urn:microsoft.com/office/officeart/2018/2/layout/IconLabelList"/>
    <dgm:cxn modelId="{F0CED4DF-E1A2-4A57-91A3-E3902AA8CC14}" type="presParOf" srcId="{D8F02A6B-C72E-4C5E-8FFF-2AA15A876416}" destId="{16297BD6-5998-4290-BCDE-D41DD01468DB}" srcOrd="0" destOrd="0" presId="urn:microsoft.com/office/officeart/2018/2/layout/IconLabelList"/>
    <dgm:cxn modelId="{4D380CBA-803A-4E12-90BB-1853565FF99B}" type="presParOf" srcId="{16297BD6-5998-4290-BCDE-D41DD01468DB}" destId="{F9ADE1BF-1DDD-4A87-94E7-85A03AA2299F}" srcOrd="0" destOrd="0" presId="urn:microsoft.com/office/officeart/2018/2/layout/IconLabelList"/>
    <dgm:cxn modelId="{10848A97-3B0F-40A1-89D5-A3827E28C1A3}" type="presParOf" srcId="{16297BD6-5998-4290-BCDE-D41DD01468DB}" destId="{D19AD9AE-8C72-492D-9AE9-886803F14D30}" srcOrd="1" destOrd="0" presId="urn:microsoft.com/office/officeart/2018/2/layout/IconLabelList"/>
    <dgm:cxn modelId="{320DEB86-FF62-47F7-A826-FB6E1B9C2428}" type="presParOf" srcId="{16297BD6-5998-4290-BCDE-D41DD01468DB}" destId="{A39DFB91-D5FA-442F-9F3C-B4F9A3C332D8}" srcOrd="2" destOrd="0" presId="urn:microsoft.com/office/officeart/2018/2/layout/IconLabelList"/>
    <dgm:cxn modelId="{B5CBB903-7BE8-4990-975D-FEFD8A0B5008}" type="presParOf" srcId="{D8F02A6B-C72E-4C5E-8FFF-2AA15A876416}" destId="{1BB30367-F919-46A6-AE3B-85CE3DEBBABA}" srcOrd="1" destOrd="0" presId="urn:microsoft.com/office/officeart/2018/2/layout/IconLabelList"/>
    <dgm:cxn modelId="{953E01C6-6086-46BB-AE90-5060CEF3FDD4}" type="presParOf" srcId="{D8F02A6B-C72E-4C5E-8FFF-2AA15A876416}" destId="{1FAD0F96-FC54-45E6-8B9F-B3E0839941BA}" srcOrd="2" destOrd="0" presId="urn:microsoft.com/office/officeart/2018/2/layout/IconLabelList"/>
    <dgm:cxn modelId="{51A540B3-3030-4FB6-A527-72923BCAEB4E}" type="presParOf" srcId="{1FAD0F96-FC54-45E6-8B9F-B3E0839941BA}" destId="{754E58F4-6C99-4ABA-A95A-EBFBBE84B1D8}" srcOrd="0" destOrd="0" presId="urn:microsoft.com/office/officeart/2018/2/layout/IconLabelList"/>
    <dgm:cxn modelId="{6560C9FA-88B0-4C19-B431-CFDE53CF618B}" type="presParOf" srcId="{1FAD0F96-FC54-45E6-8B9F-B3E0839941BA}" destId="{A7093161-67A6-4D34-9DF3-28FD01CC8170}" srcOrd="1" destOrd="0" presId="urn:microsoft.com/office/officeart/2018/2/layout/IconLabelList"/>
    <dgm:cxn modelId="{6137F264-D04C-42AD-8E9D-E105FF611264}" type="presParOf" srcId="{1FAD0F96-FC54-45E6-8B9F-B3E0839941BA}" destId="{8DB9F763-BB63-4B60-94B4-923BC70927B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1B0319-A7E7-4C78-A610-57F04CFCF14E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0B4D9BC-EAF4-4F24-B6B5-02C6EB4C749B}">
      <dgm:prSet/>
      <dgm:spPr/>
      <dgm:t>
        <a:bodyPr/>
        <a:lstStyle/>
        <a:p>
          <a:r>
            <a:rPr lang="en-US"/>
            <a:t>Out with the ‘Own Books’ </a:t>
          </a:r>
        </a:p>
      </dgm:t>
    </dgm:pt>
    <dgm:pt modelId="{2C9FF1A6-1E57-42DA-B835-DEA90B5777B7}" type="parTrans" cxnId="{AF78DE92-839E-4D28-868B-F73DDFEF3DB4}">
      <dgm:prSet/>
      <dgm:spPr/>
      <dgm:t>
        <a:bodyPr/>
        <a:lstStyle/>
        <a:p>
          <a:endParaRPr lang="en-US"/>
        </a:p>
      </dgm:t>
    </dgm:pt>
    <dgm:pt modelId="{F7A3A657-50E8-4CA8-BA9F-5E2B56980A13}" type="sibTrans" cxnId="{AF78DE92-839E-4D28-868B-F73DDFEF3DB4}">
      <dgm:prSet/>
      <dgm:spPr/>
      <dgm:t>
        <a:bodyPr/>
        <a:lstStyle/>
        <a:p>
          <a:endParaRPr lang="en-US"/>
        </a:p>
      </dgm:t>
    </dgm:pt>
    <dgm:pt modelId="{AA64172F-2FF2-4851-B4FC-432987BE0C84}">
      <dgm:prSet/>
      <dgm:spPr/>
      <dgm:t>
        <a:bodyPr/>
        <a:lstStyle/>
        <a:p>
          <a:r>
            <a:rPr lang="en-US"/>
            <a:t>Please borrow and return</a:t>
          </a:r>
        </a:p>
      </dgm:t>
    </dgm:pt>
    <dgm:pt modelId="{6DD410B0-4F7D-4821-BC05-30C9D081E085}" type="parTrans" cxnId="{D3D7F8EF-F1C8-4793-AD81-F98E97BA570A}">
      <dgm:prSet/>
      <dgm:spPr/>
      <dgm:t>
        <a:bodyPr/>
        <a:lstStyle/>
        <a:p>
          <a:endParaRPr lang="en-US"/>
        </a:p>
      </dgm:t>
    </dgm:pt>
    <dgm:pt modelId="{F1A9F3B0-765C-4C02-9954-31E94B7C3ED4}" type="sibTrans" cxnId="{D3D7F8EF-F1C8-4793-AD81-F98E97BA570A}">
      <dgm:prSet/>
      <dgm:spPr/>
      <dgm:t>
        <a:bodyPr/>
        <a:lstStyle/>
        <a:p>
          <a:endParaRPr lang="en-US"/>
        </a:p>
      </dgm:t>
    </dgm:pt>
    <dgm:pt modelId="{3D656974-D949-4AAD-93E3-431A40320C7E}">
      <dgm:prSet/>
      <dgm:spPr/>
      <dgm:t>
        <a:bodyPr/>
        <a:lstStyle/>
        <a:p>
          <a:r>
            <a:rPr lang="en-US"/>
            <a:t>Happy to accept donations if you have games you no longer want.</a:t>
          </a:r>
        </a:p>
      </dgm:t>
    </dgm:pt>
    <dgm:pt modelId="{008BBA38-F6B6-4C73-8740-375862DD64E7}" type="parTrans" cxnId="{4ED5D896-F621-496E-A9BE-E4C87C63A658}">
      <dgm:prSet/>
      <dgm:spPr/>
      <dgm:t>
        <a:bodyPr/>
        <a:lstStyle/>
        <a:p>
          <a:endParaRPr lang="en-US"/>
        </a:p>
      </dgm:t>
    </dgm:pt>
    <dgm:pt modelId="{CF0EFBD8-59F4-4BF1-8768-EC00F2C3BEE5}" type="sibTrans" cxnId="{4ED5D896-F621-496E-A9BE-E4C87C63A658}">
      <dgm:prSet/>
      <dgm:spPr/>
      <dgm:t>
        <a:bodyPr/>
        <a:lstStyle/>
        <a:p>
          <a:endParaRPr lang="en-US"/>
        </a:p>
      </dgm:t>
    </dgm:pt>
    <dgm:pt modelId="{70FAC3B6-F103-475B-8FD4-E8F3D7F7FEC7}" type="pres">
      <dgm:prSet presAssocID="{ED1B0319-A7E7-4C78-A610-57F04CFCF14E}" presName="linear" presStyleCnt="0">
        <dgm:presLayoutVars>
          <dgm:animLvl val="lvl"/>
          <dgm:resizeHandles val="exact"/>
        </dgm:presLayoutVars>
      </dgm:prSet>
      <dgm:spPr/>
    </dgm:pt>
    <dgm:pt modelId="{8A3F08EF-DECB-401D-94E4-CFCDE79FD771}" type="pres">
      <dgm:prSet presAssocID="{10B4D9BC-EAF4-4F24-B6B5-02C6EB4C749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9D171FC-9D69-4E8F-B12E-07366EC517BC}" type="pres">
      <dgm:prSet presAssocID="{F7A3A657-50E8-4CA8-BA9F-5E2B56980A13}" presName="spacer" presStyleCnt="0"/>
      <dgm:spPr/>
    </dgm:pt>
    <dgm:pt modelId="{69E00901-9E99-438D-9F73-8AF90750B0FF}" type="pres">
      <dgm:prSet presAssocID="{AA64172F-2FF2-4851-B4FC-432987BE0C8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51C104B-B124-4008-920C-82D061B1B3BE}" type="pres">
      <dgm:prSet presAssocID="{F1A9F3B0-765C-4C02-9954-31E94B7C3ED4}" presName="spacer" presStyleCnt="0"/>
      <dgm:spPr/>
    </dgm:pt>
    <dgm:pt modelId="{4F5B3A69-A3FD-4C93-9FC0-BD173EC25057}" type="pres">
      <dgm:prSet presAssocID="{3D656974-D949-4AAD-93E3-431A40320C7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C4E5C55-054A-4EA4-BF5D-611339856A79}" type="presOf" srcId="{ED1B0319-A7E7-4C78-A610-57F04CFCF14E}" destId="{70FAC3B6-F103-475B-8FD4-E8F3D7F7FEC7}" srcOrd="0" destOrd="0" presId="urn:microsoft.com/office/officeart/2005/8/layout/vList2"/>
    <dgm:cxn modelId="{3263A283-11DE-4F7B-97BA-48FB4B857F18}" type="presOf" srcId="{3D656974-D949-4AAD-93E3-431A40320C7E}" destId="{4F5B3A69-A3FD-4C93-9FC0-BD173EC25057}" srcOrd="0" destOrd="0" presId="urn:microsoft.com/office/officeart/2005/8/layout/vList2"/>
    <dgm:cxn modelId="{ED1D2189-34F9-4DD7-8727-ECDD244C44A8}" type="presOf" srcId="{AA64172F-2FF2-4851-B4FC-432987BE0C84}" destId="{69E00901-9E99-438D-9F73-8AF90750B0FF}" srcOrd="0" destOrd="0" presId="urn:microsoft.com/office/officeart/2005/8/layout/vList2"/>
    <dgm:cxn modelId="{AF78DE92-839E-4D28-868B-F73DDFEF3DB4}" srcId="{ED1B0319-A7E7-4C78-A610-57F04CFCF14E}" destId="{10B4D9BC-EAF4-4F24-B6B5-02C6EB4C749B}" srcOrd="0" destOrd="0" parTransId="{2C9FF1A6-1E57-42DA-B835-DEA90B5777B7}" sibTransId="{F7A3A657-50E8-4CA8-BA9F-5E2B56980A13}"/>
    <dgm:cxn modelId="{4ED5D896-F621-496E-A9BE-E4C87C63A658}" srcId="{ED1B0319-A7E7-4C78-A610-57F04CFCF14E}" destId="{3D656974-D949-4AAD-93E3-431A40320C7E}" srcOrd="2" destOrd="0" parTransId="{008BBA38-F6B6-4C73-8740-375862DD64E7}" sibTransId="{CF0EFBD8-59F4-4BF1-8768-EC00F2C3BEE5}"/>
    <dgm:cxn modelId="{60509CE0-164B-45BC-AC0D-EF2B0490F9A6}" type="presOf" srcId="{10B4D9BC-EAF4-4F24-B6B5-02C6EB4C749B}" destId="{8A3F08EF-DECB-401D-94E4-CFCDE79FD771}" srcOrd="0" destOrd="0" presId="urn:microsoft.com/office/officeart/2005/8/layout/vList2"/>
    <dgm:cxn modelId="{D3D7F8EF-F1C8-4793-AD81-F98E97BA570A}" srcId="{ED1B0319-A7E7-4C78-A610-57F04CFCF14E}" destId="{AA64172F-2FF2-4851-B4FC-432987BE0C84}" srcOrd="1" destOrd="0" parTransId="{6DD410B0-4F7D-4821-BC05-30C9D081E085}" sibTransId="{F1A9F3B0-765C-4C02-9954-31E94B7C3ED4}"/>
    <dgm:cxn modelId="{BFB5DE48-CD39-49D1-BCE3-8F54388C1704}" type="presParOf" srcId="{70FAC3B6-F103-475B-8FD4-E8F3D7F7FEC7}" destId="{8A3F08EF-DECB-401D-94E4-CFCDE79FD771}" srcOrd="0" destOrd="0" presId="urn:microsoft.com/office/officeart/2005/8/layout/vList2"/>
    <dgm:cxn modelId="{140485EF-187A-4CD1-9559-BEE3BF23CFA9}" type="presParOf" srcId="{70FAC3B6-F103-475B-8FD4-E8F3D7F7FEC7}" destId="{89D171FC-9D69-4E8F-B12E-07366EC517BC}" srcOrd="1" destOrd="0" presId="urn:microsoft.com/office/officeart/2005/8/layout/vList2"/>
    <dgm:cxn modelId="{BD6B61EA-9AD1-496B-8B7E-1F62CDBBE128}" type="presParOf" srcId="{70FAC3B6-F103-475B-8FD4-E8F3D7F7FEC7}" destId="{69E00901-9E99-438D-9F73-8AF90750B0FF}" srcOrd="2" destOrd="0" presId="urn:microsoft.com/office/officeart/2005/8/layout/vList2"/>
    <dgm:cxn modelId="{A16E602F-8E52-4223-96EF-4E15FA93F095}" type="presParOf" srcId="{70FAC3B6-F103-475B-8FD4-E8F3D7F7FEC7}" destId="{F51C104B-B124-4008-920C-82D061B1B3BE}" srcOrd="3" destOrd="0" presId="urn:microsoft.com/office/officeart/2005/8/layout/vList2"/>
    <dgm:cxn modelId="{98880E3E-385D-4B1C-8F45-00A62D7AF651}" type="presParOf" srcId="{70FAC3B6-F103-475B-8FD4-E8F3D7F7FEC7}" destId="{4F5B3A69-A3FD-4C93-9FC0-BD173EC2505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ADE1BF-1DDD-4A87-94E7-85A03AA2299F}">
      <dsp:nvSpPr>
        <dsp:cNvPr id="0" name=""/>
        <dsp:cNvSpPr/>
      </dsp:nvSpPr>
      <dsp:spPr>
        <a:xfrm>
          <a:off x="1299066" y="479565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9DFB91-D5FA-442F-9F3C-B4F9A3C332D8}">
      <dsp:nvSpPr>
        <dsp:cNvPr id="0" name=""/>
        <dsp:cNvSpPr/>
      </dsp:nvSpPr>
      <dsp:spPr>
        <a:xfrm>
          <a:off x="111066" y="2893916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Deck of cards</a:t>
          </a:r>
        </a:p>
      </dsp:txBody>
      <dsp:txXfrm>
        <a:off x="111066" y="2893916"/>
        <a:ext cx="4320000" cy="720000"/>
      </dsp:txXfrm>
    </dsp:sp>
    <dsp:sp modelId="{754E58F4-6C99-4ABA-A95A-EBFBBE84B1D8}">
      <dsp:nvSpPr>
        <dsp:cNvPr id="0" name=""/>
        <dsp:cNvSpPr/>
      </dsp:nvSpPr>
      <dsp:spPr>
        <a:xfrm>
          <a:off x="6375066" y="479565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B9F763-BB63-4B60-94B4-923BC70927B3}">
      <dsp:nvSpPr>
        <dsp:cNvPr id="0" name=""/>
        <dsp:cNvSpPr/>
      </dsp:nvSpPr>
      <dsp:spPr>
        <a:xfrm>
          <a:off x="5187066" y="2893916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Links for videos and game ideas in the newsletter</a:t>
          </a:r>
        </a:p>
      </dsp:txBody>
      <dsp:txXfrm>
        <a:off x="5187066" y="2893916"/>
        <a:ext cx="432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3F08EF-DECB-401D-94E4-CFCDE79FD771}">
      <dsp:nvSpPr>
        <dsp:cNvPr id="0" name=""/>
        <dsp:cNvSpPr/>
      </dsp:nvSpPr>
      <dsp:spPr>
        <a:xfrm>
          <a:off x="0" y="512512"/>
          <a:ext cx="6628804" cy="125482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Out with the ‘Own Books’ </a:t>
          </a:r>
        </a:p>
      </dsp:txBody>
      <dsp:txXfrm>
        <a:off x="61256" y="573768"/>
        <a:ext cx="6506292" cy="1132313"/>
      </dsp:txXfrm>
    </dsp:sp>
    <dsp:sp modelId="{69E00901-9E99-438D-9F73-8AF90750B0FF}">
      <dsp:nvSpPr>
        <dsp:cNvPr id="0" name=""/>
        <dsp:cNvSpPr/>
      </dsp:nvSpPr>
      <dsp:spPr>
        <a:xfrm>
          <a:off x="0" y="1862377"/>
          <a:ext cx="6628804" cy="1254825"/>
        </a:xfrm>
        <a:prstGeom prst="roundRect">
          <a:avLst/>
        </a:prstGeom>
        <a:gradFill rotWithShape="0">
          <a:gsLst>
            <a:gs pos="0">
              <a:schemeClr val="accent2">
                <a:hueOff val="-1482143"/>
                <a:satOff val="7100"/>
                <a:lumOff val="6569"/>
                <a:alphaOff val="0"/>
                <a:tint val="96000"/>
                <a:lumMod val="100000"/>
              </a:schemeClr>
            </a:gs>
            <a:gs pos="78000">
              <a:schemeClr val="accent2">
                <a:hueOff val="-1482143"/>
                <a:satOff val="7100"/>
                <a:lumOff val="6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Please borrow and return</a:t>
          </a:r>
        </a:p>
      </dsp:txBody>
      <dsp:txXfrm>
        <a:off x="61256" y="1923633"/>
        <a:ext cx="6506292" cy="1132313"/>
      </dsp:txXfrm>
    </dsp:sp>
    <dsp:sp modelId="{4F5B3A69-A3FD-4C93-9FC0-BD173EC25057}">
      <dsp:nvSpPr>
        <dsp:cNvPr id="0" name=""/>
        <dsp:cNvSpPr/>
      </dsp:nvSpPr>
      <dsp:spPr>
        <a:xfrm>
          <a:off x="0" y="3212243"/>
          <a:ext cx="6628804" cy="1254825"/>
        </a:xfrm>
        <a:prstGeom prst="roundRect">
          <a:avLst/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Happy to accept donations if you have games you no longer want.</a:t>
          </a:r>
        </a:p>
      </dsp:txBody>
      <dsp:txXfrm>
        <a:off x="61256" y="3273499"/>
        <a:ext cx="6506292" cy="1132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515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307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141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343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209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311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437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5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794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032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1524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744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6542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451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254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909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DF6A3-C9D5-45BC-8D8C-CB0D292D24E1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AC9B50D-1AF0-420C-9B9C-85D412521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352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0F7CD8A-A6DA-7970-80CA-094D14C48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401163" cy="771728"/>
          </a:xfrm>
        </p:spPr>
        <p:txBody>
          <a:bodyPr/>
          <a:lstStyle/>
          <a:p>
            <a:r>
              <a:rPr lang="en-US" dirty="0"/>
              <a:t>Why are board and card games important?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143BCD-EDDF-45D1-41FC-5D56399CA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310" y="1381328"/>
            <a:ext cx="9486634" cy="5136204"/>
          </a:xfrm>
        </p:spPr>
        <p:txBody>
          <a:bodyPr>
            <a:normAutofit lnSpcReduction="10000"/>
          </a:bodyPr>
          <a:lstStyle/>
          <a:p>
            <a:r>
              <a:rPr lang="en-US" sz="2200" b="1" dirty="0"/>
              <a:t>Social skills </a:t>
            </a:r>
            <a:r>
              <a:rPr lang="en-US" sz="2200" dirty="0"/>
              <a:t>– taking turns, winning and losing, following rules, empathy, patience, fairness, </a:t>
            </a:r>
          </a:p>
          <a:p>
            <a:r>
              <a:rPr lang="en-US" sz="2200" b="1" dirty="0"/>
              <a:t>Emotional benefits </a:t>
            </a:r>
            <a:r>
              <a:rPr lang="en-US" sz="2200" dirty="0"/>
              <a:t>– spending time together, laughing, family links, teamwork, stress relief, </a:t>
            </a:r>
            <a:r>
              <a:rPr lang="en-US" sz="2200"/>
              <a:t>mood lifting</a:t>
            </a:r>
            <a:endParaRPr lang="en-US" sz="2200" dirty="0"/>
          </a:p>
          <a:p>
            <a:r>
              <a:rPr lang="en-US" sz="2200" b="1" dirty="0"/>
              <a:t>Cognitive skills </a:t>
            </a:r>
            <a:r>
              <a:rPr lang="en-US" sz="2200" dirty="0"/>
              <a:t>- attention and concentration, creativity and confidence, development of frontal lobes for planning and making good decisions</a:t>
            </a:r>
          </a:p>
          <a:p>
            <a:r>
              <a:rPr lang="en-US" sz="2200" b="1" dirty="0" err="1"/>
              <a:t>Maths</a:t>
            </a:r>
            <a:r>
              <a:rPr lang="en-US" sz="2200" b="1" dirty="0"/>
              <a:t> Skills </a:t>
            </a:r>
            <a:r>
              <a:rPr lang="en-US" sz="2200" dirty="0"/>
              <a:t>– addition, subtraction, logic, strategy, critical thinking</a:t>
            </a:r>
          </a:p>
          <a:p>
            <a:r>
              <a:rPr lang="en-US" sz="2200" b="1" dirty="0"/>
              <a:t>English skills </a:t>
            </a:r>
            <a:r>
              <a:rPr lang="en-US" sz="2200" dirty="0"/>
              <a:t>– reading instructions, language skills and </a:t>
            </a:r>
            <a:r>
              <a:rPr lang="en-US" sz="2200" dirty="0" err="1"/>
              <a:t>vocabularly</a:t>
            </a:r>
            <a:endParaRPr lang="en-US" sz="2200" dirty="0"/>
          </a:p>
          <a:p>
            <a:r>
              <a:rPr lang="en-US" sz="2200" b="1" dirty="0"/>
              <a:t>Early learning </a:t>
            </a:r>
            <a:r>
              <a:rPr lang="en-US" sz="2200" dirty="0"/>
              <a:t>– </a:t>
            </a:r>
            <a:r>
              <a:rPr lang="en-US" sz="2200" dirty="0" err="1"/>
              <a:t>colours</a:t>
            </a:r>
            <a:r>
              <a:rPr lang="en-US" sz="2200" dirty="0"/>
              <a:t>, counting spaces, hand-eye coordination, dexterity</a:t>
            </a:r>
          </a:p>
          <a:p>
            <a:r>
              <a:rPr lang="en-US" sz="2200" b="1" dirty="0"/>
              <a:t>Reduced screen time</a:t>
            </a:r>
          </a:p>
          <a:p>
            <a:r>
              <a:rPr lang="en-US" sz="2200" b="1" dirty="0"/>
              <a:t>Healthy minds for older people </a:t>
            </a:r>
            <a:r>
              <a:rPr lang="en-US" sz="2200" dirty="0"/>
              <a:t>– reduces mental decline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228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167368-29E3-2BC3-B5D9-F8B09A3F0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US" dirty="0"/>
              <a:t>A gift for your family</a:t>
            </a:r>
            <a:endParaRPr lang="en-GB" dirty="0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943DEBF-D11E-CD40-C5F0-6D232725CC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6311039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4752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9C11BA-629A-56D8-9104-CE4219A2B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US" sz="4400"/>
              <a:t>Games lending Library</a:t>
            </a:r>
            <a:br>
              <a:rPr lang="en-US" sz="4400"/>
            </a:br>
            <a:endParaRPr lang="en-GB" sz="440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B2F6513F-668D-A0C5-1581-C192473FF3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5693884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326519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</TotalTime>
  <Words>159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Why are board and card games important?</vt:lpstr>
      <vt:lpstr>A gift for your family</vt:lpstr>
      <vt:lpstr>Games lending Library </vt:lpstr>
    </vt:vector>
  </TitlesOfParts>
  <Company>Leigh Church of England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Tyrell - Leigh</dc:creator>
  <cp:lastModifiedBy>Sarah Tyrell - Leigh</cp:lastModifiedBy>
  <cp:revision>1</cp:revision>
  <dcterms:created xsi:type="dcterms:W3CDTF">2024-11-09T13:55:22Z</dcterms:created>
  <dcterms:modified xsi:type="dcterms:W3CDTF">2024-11-09T14:25:17Z</dcterms:modified>
</cp:coreProperties>
</file>